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youtube.com/watch?v=FBhRWbvjp9g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1" y="685799"/>
            <a:ext cx="10262463" cy="894807"/>
          </a:xfrm>
        </p:spPr>
        <p:txBody>
          <a:bodyPr/>
          <a:lstStyle/>
          <a:p>
            <a:r>
              <a:rPr lang="en-GB" dirty="0"/>
              <a:t>External Exams summer </a:t>
            </a:r>
            <a:r>
              <a:rPr lang="en-GB" dirty="0" smtClean="0"/>
              <a:t>2026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02931" y="5615667"/>
            <a:ext cx="2818014" cy="793446"/>
          </a:xfrm>
        </p:spPr>
        <p:txBody>
          <a:bodyPr>
            <a:no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/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1600" dirty="0">
                <a:solidFill>
                  <a:schemeClr val="tx1"/>
                </a:solidFill>
              </a:rPr>
              <a:t>Prince Henry’s High School</a:t>
            </a:r>
          </a:p>
        </p:txBody>
      </p:sp>
      <p:pic>
        <p:nvPicPr>
          <p:cNvPr id="1026" name="Picture 2" descr="Tips on preparing for exams - Knowsley N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18" y="1894533"/>
            <a:ext cx="5792164" cy="326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90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5478086"/>
            <a:ext cx="9709265" cy="1155469"/>
          </a:xfrm>
        </p:spPr>
        <p:txBody>
          <a:bodyPr>
            <a:normAutofit/>
          </a:bodyPr>
          <a:lstStyle/>
          <a:p>
            <a:r>
              <a:rPr lang="en-GB" sz="3200" dirty="0"/>
              <a:t>Be familiar with the exam posters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837" y="464128"/>
            <a:ext cx="3472675" cy="4911725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4032087"/>
              </p:ext>
            </p:extLst>
          </p:nvPr>
        </p:nvGraphicFramePr>
        <p:xfrm>
          <a:off x="7301328" y="0"/>
          <a:ext cx="4890672" cy="34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Acrobat Document" r:id="rId4" imgW="8019826" imgH="5667169" progId="Acrobat.Document.DC">
                  <p:embed/>
                </p:oleObj>
              </mc:Choice>
              <mc:Fallback>
                <p:oleObj name="Acrobat Document" r:id="rId4" imgW="8019826" imgH="566716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01328" y="0"/>
                        <a:ext cx="4890672" cy="345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8991346"/>
              </p:ext>
            </p:extLst>
          </p:nvPr>
        </p:nvGraphicFramePr>
        <p:xfrm>
          <a:off x="3583512" y="464128"/>
          <a:ext cx="3829050" cy="491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Acrobat Document" r:id="rId6" imgW="5667120" imgH="8019903" progId="Acrobat.Document.DC">
                  <p:embed/>
                </p:oleObj>
              </mc:Choice>
              <mc:Fallback>
                <p:oleObj name="Acrobat Document" r:id="rId6" imgW="5667120" imgH="8019903" progId="Acrobat.Document.DC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83512" y="464128"/>
                        <a:ext cx="3829050" cy="4911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3998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81" y="0"/>
            <a:ext cx="8534400" cy="1507067"/>
          </a:xfrm>
        </p:spPr>
        <p:txBody>
          <a:bodyPr/>
          <a:lstStyle/>
          <a:p>
            <a:r>
              <a:rPr lang="en-GB" dirty="0"/>
              <a:t>Fire alarm/bomb threat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837" y="1783080"/>
            <a:ext cx="10305214" cy="4326775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Don’t panic</a:t>
            </a:r>
          </a:p>
          <a:p>
            <a:r>
              <a:rPr lang="en-GB" dirty="0">
                <a:solidFill>
                  <a:schemeClr val="tx1"/>
                </a:solidFill>
              </a:rPr>
              <a:t>Inside or outside of the exam room- </a:t>
            </a:r>
            <a:r>
              <a:rPr lang="en-GB" dirty="0">
                <a:solidFill>
                  <a:schemeClr val="accent6"/>
                </a:solidFill>
              </a:rPr>
              <a:t>wait </a:t>
            </a:r>
            <a:r>
              <a:rPr lang="en-GB" dirty="0">
                <a:solidFill>
                  <a:schemeClr val="tx1"/>
                </a:solidFill>
              </a:rPr>
              <a:t>to be instructed by an invigilator </a:t>
            </a:r>
          </a:p>
          <a:p>
            <a:r>
              <a:rPr lang="en-GB" dirty="0">
                <a:solidFill>
                  <a:schemeClr val="accent6"/>
                </a:solidFill>
              </a:rPr>
              <a:t>Do not go to your form fire assembly point</a:t>
            </a:r>
          </a:p>
          <a:p>
            <a:r>
              <a:rPr lang="en-GB" dirty="0">
                <a:solidFill>
                  <a:schemeClr val="tx1"/>
                </a:solidFill>
              </a:rPr>
              <a:t>Exam students must assemble on the Astro turf for a fire evacuation but wait for an invigilator to take you</a:t>
            </a:r>
          </a:p>
          <a:p>
            <a:r>
              <a:rPr lang="en-GB" dirty="0">
                <a:solidFill>
                  <a:schemeClr val="tx1"/>
                </a:solidFill>
              </a:rPr>
              <a:t>Do not continue working once an invigilator has requested you stop</a:t>
            </a:r>
          </a:p>
          <a:p>
            <a:r>
              <a:rPr lang="en-GB" dirty="0">
                <a:solidFill>
                  <a:schemeClr val="tx1"/>
                </a:solidFill>
              </a:rPr>
              <a:t>Exam conditions apply throughout a fire alarm or bomb threat</a:t>
            </a:r>
          </a:p>
          <a:p>
            <a:r>
              <a:rPr lang="en-GB" dirty="0">
                <a:solidFill>
                  <a:schemeClr val="tx1"/>
                </a:solidFill>
              </a:rPr>
              <a:t>Do not speak to anyone around you, the exam boards consider this malpractice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54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Exams Contingency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If there is </a:t>
            </a:r>
            <a:r>
              <a:rPr lang="en-GB" sz="2400" b="1" u="sng" dirty="0">
                <a:solidFill>
                  <a:schemeClr val="tx1"/>
                </a:solidFill>
              </a:rPr>
              <a:t>local or national disruption </a:t>
            </a:r>
            <a:r>
              <a:rPr lang="en-GB" sz="2400" dirty="0">
                <a:solidFill>
                  <a:schemeClr val="tx1"/>
                </a:solidFill>
              </a:rPr>
              <a:t>to exams. the Exam Boards have allocated contingency dates within the timetable, where disrupted exams can be rescheduled. </a:t>
            </a:r>
          </a:p>
          <a:p>
            <a:r>
              <a:rPr lang="en-GB" sz="2400" dirty="0">
                <a:solidFill>
                  <a:schemeClr val="tx1"/>
                </a:solidFill>
              </a:rPr>
              <a:t>Students must remain available for these dates even </a:t>
            </a:r>
            <a:r>
              <a:rPr lang="en-GB" sz="2400">
                <a:solidFill>
                  <a:schemeClr val="tx1"/>
                </a:solidFill>
              </a:rPr>
              <a:t>if they </a:t>
            </a:r>
            <a:r>
              <a:rPr lang="en-GB" sz="2400" dirty="0">
                <a:solidFill>
                  <a:schemeClr val="tx1"/>
                </a:solidFill>
              </a:rPr>
              <a:t>don’t have an exam </a:t>
            </a:r>
          </a:p>
          <a:p>
            <a:r>
              <a:rPr lang="en-GB" sz="2400" b="1" dirty="0">
                <a:solidFill>
                  <a:schemeClr val="accent6"/>
                </a:solidFill>
              </a:rPr>
              <a:t>These dates are not for students who miss an exam due to illness or other personal circumstances </a:t>
            </a:r>
          </a:p>
        </p:txBody>
      </p:sp>
    </p:spTree>
    <p:extLst>
      <p:ext uri="{BB962C8B-B14F-4D97-AF65-F5344CB8AC3E}">
        <p14:creationId xmlns:p14="http://schemas.microsoft.com/office/powerpoint/2010/main" val="864715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3474" y="2834640"/>
            <a:ext cx="2778442" cy="2778442"/>
          </a:xfrm>
          <a:prstGeom prst="rect">
            <a:avLst/>
          </a:prstGeom>
        </p:spPr>
      </p:pic>
      <p:pic>
        <p:nvPicPr>
          <p:cNvPr id="4" name="Content Placeholder 3" descr="Have fun with English Intermediate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87" y="291735"/>
            <a:ext cx="5297624" cy="6180563"/>
          </a:xfrm>
        </p:spPr>
      </p:pic>
      <p:pic>
        <p:nvPicPr>
          <p:cNvPr id="8" name="Picture 7" descr="Good luck charm - Wikipedi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454" y="394972"/>
            <a:ext cx="2439668" cy="2439668"/>
          </a:xfrm>
          <a:prstGeom prst="rect">
            <a:avLst/>
          </a:prstGeom>
        </p:spPr>
      </p:pic>
      <p:pic>
        <p:nvPicPr>
          <p:cNvPr id="6" name="Picture 5" descr="Good Luck PNG Transparent Images | PNG All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1770">
            <a:off x="6905897" y="726986"/>
            <a:ext cx="6400800" cy="12001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90260" y="5802610"/>
            <a:ext cx="55255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92D050"/>
                </a:solidFill>
              </a:rPr>
              <a:t>YOU’VE GOT THIS!!</a:t>
            </a:r>
          </a:p>
        </p:txBody>
      </p:sp>
    </p:spTree>
    <p:extLst>
      <p:ext uri="{BB962C8B-B14F-4D97-AF65-F5344CB8AC3E}">
        <p14:creationId xmlns:p14="http://schemas.microsoft.com/office/powerpoint/2010/main" val="2313102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641" y="157181"/>
            <a:ext cx="8534400" cy="1507067"/>
          </a:xfrm>
        </p:spPr>
        <p:txBody>
          <a:bodyPr/>
          <a:lstStyle/>
          <a:p>
            <a:r>
              <a:rPr lang="en-GB" dirty="0"/>
              <a:t>Preparing to sit your exams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371600"/>
            <a:ext cx="6630989" cy="478100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Make yourself familiar with the Candidate exam handbook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tx1"/>
                </a:solidFill>
              </a:rPr>
              <a:t>		IT WILL TELL YOU EVERYTHING YOU NEED TO KNOW 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Check your personal exam timetable for the date, times and rooming for all exams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 marL="0" indent="0" algn="ctr">
              <a:buNone/>
            </a:pPr>
            <a:r>
              <a:rPr lang="en-GB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The Handbook and generic exam table are available on the Exams section of the main school website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5341278"/>
              </p:ext>
            </p:extLst>
          </p:nvPr>
        </p:nvGraphicFramePr>
        <p:xfrm>
          <a:off x="7431579" y="157181"/>
          <a:ext cx="4600305" cy="6509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3" imgW="5667128" imgH="8019917" progId="AcroExch.Document.7">
                  <p:embed/>
                </p:oleObj>
              </mc:Choice>
              <mc:Fallback>
                <p:oleObj name="Acrobat Document" r:id="rId3" imgW="5667128" imgH="801991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31579" y="157181"/>
                        <a:ext cx="4600305" cy="65094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5145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ómo diferenciarte en tus entrevistas: 10 claves - Coach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400" y="215776"/>
            <a:ext cx="6062275" cy="35593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6544" y="215777"/>
            <a:ext cx="8534400" cy="1507067"/>
          </a:xfrm>
        </p:spPr>
        <p:txBody>
          <a:bodyPr/>
          <a:lstStyle/>
          <a:p>
            <a:r>
              <a:rPr lang="en-GB" dirty="0"/>
              <a:t>Be on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708" y="3061546"/>
            <a:ext cx="9779137" cy="4588449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Arrive @ the exam room at least 15 minutes before your exam</a:t>
            </a:r>
          </a:p>
          <a:p>
            <a:r>
              <a:rPr lang="en-GB" dirty="0">
                <a:solidFill>
                  <a:schemeClr val="tx1"/>
                </a:solidFill>
              </a:rPr>
              <a:t>If you are late this could result in your paper not being marked</a:t>
            </a:r>
          </a:p>
          <a:p>
            <a:r>
              <a:rPr lang="en-GB" dirty="0">
                <a:solidFill>
                  <a:schemeClr val="tx1"/>
                </a:solidFill>
              </a:rPr>
              <a:t>If you are ill make every effort to attend your exam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022465" y="1438102"/>
            <a:ext cx="3807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Nationally - The latest time an exam can start is </a:t>
            </a:r>
          </a:p>
          <a:p>
            <a:pPr algn="ctr"/>
            <a:r>
              <a:rPr lang="en-GB" dirty="0">
                <a:solidFill>
                  <a:srgbClr val="FF0000"/>
                </a:solidFill>
              </a:rPr>
              <a:t>10am and 2:30pm </a:t>
            </a:r>
          </a:p>
        </p:txBody>
      </p:sp>
    </p:spTree>
    <p:extLst>
      <p:ext uri="{BB962C8B-B14F-4D97-AF65-F5344CB8AC3E}">
        <p14:creationId xmlns:p14="http://schemas.microsoft.com/office/powerpoint/2010/main" val="3447694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43" y="372532"/>
            <a:ext cx="8534400" cy="1507067"/>
          </a:xfrm>
        </p:spPr>
        <p:txBody>
          <a:bodyPr/>
          <a:lstStyle/>
          <a:p>
            <a:r>
              <a:rPr lang="en-GB" dirty="0"/>
              <a:t>Before you go in…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583" y="1770611"/>
            <a:ext cx="11105804" cy="4596937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Empty all of your pockets – any paperwork found could result in a penalty from the exam board</a:t>
            </a:r>
          </a:p>
          <a:p>
            <a:r>
              <a:rPr lang="en-GB" dirty="0">
                <a:solidFill>
                  <a:schemeClr val="tx1"/>
                </a:solidFill>
              </a:rPr>
              <a:t>Remove any charity bands from your wrist</a:t>
            </a:r>
          </a:p>
          <a:p>
            <a:r>
              <a:rPr lang="en-GB" dirty="0">
                <a:solidFill>
                  <a:schemeClr val="tx1"/>
                </a:solidFill>
              </a:rPr>
              <a:t>Remove your watch and put it into your bag: a watch on your person in an exam room will result in a </a:t>
            </a:r>
            <a:r>
              <a:rPr lang="en-GB" b="1" dirty="0">
                <a:solidFill>
                  <a:srgbClr val="FF0000"/>
                </a:solidFill>
              </a:rPr>
              <a:t>ZERO</a:t>
            </a:r>
            <a:r>
              <a:rPr lang="en-GB" dirty="0"/>
              <a:t> </a:t>
            </a:r>
            <a:r>
              <a:rPr lang="en-GB" dirty="0">
                <a:solidFill>
                  <a:schemeClr val="tx1"/>
                </a:solidFill>
              </a:rPr>
              <a:t>mark, </a:t>
            </a:r>
          </a:p>
          <a:p>
            <a:r>
              <a:rPr lang="en-GB" dirty="0">
                <a:solidFill>
                  <a:schemeClr val="tx1"/>
                </a:solidFill>
              </a:rPr>
              <a:t>Ensure you do not have your mobile phone or other electronic device on your person: even if it is switched off, this will result in </a:t>
            </a:r>
            <a:r>
              <a:rPr lang="en-GB" b="1" dirty="0">
                <a:solidFill>
                  <a:schemeClr val="accent6"/>
                </a:solidFill>
              </a:rPr>
              <a:t>ZERO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marks</a:t>
            </a:r>
          </a:p>
          <a:p>
            <a:r>
              <a:rPr lang="en-GB" dirty="0">
                <a:solidFill>
                  <a:schemeClr val="tx1"/>
                </a:solidFill>
              </a:rPr>
              <a:t>Have all equipment for the exam ready in a clear pencil case, Maths tins and non clear pencil cases will not be allowed</a:t>
            </a:r>
          </a:p>
          <a:p>
            <a:r>
              <a:rPr lang="en-GB" dirty="0">
                <a:solidFill>
                  <a:schemeClr val="tx1"/>
                </a:solidFill>
              </a:rPr>
              <a:t>Check you have your ID card</a:t>
            </a:r>
          </a:p>
          <a:p>
            <a:r>
              <a:rPr lang="en-GB" dirty="0">
                <a:solidFill>
                  <a:schemeClr val="tx1"/>
                </a:solidFill>
              </a:rPr>
              <a:t>Line up ready out side the exam room</a:t>
            </a:r>
          </a:p>
          <a:p>
            <a:r>
              <a:rPr lang="en-GB" dirty="0">
                <a:solidFill>
                  <a:schemeClr val="tx1"/>
                </a:solidFill>
              </a:rPr>
              <a:t>Use the toilet</a:t>
            </a:r>
          </a:p>
          <a:p>
            <a:r>
              <a:rPr lang="en-GB" dirty="0">
                <a:solidFill>
                  <a:schemeClr val="tx1"/>
                </a:solidFill>
              </a:rPr>
              <a:t>Fill your CLEAR water bottle ready &amp; remove any labels – any non clear bottle will not be allowed in the exam room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73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75" y="150464"/>
            <a:ext cx="8534400" cy="1507067"/>
          </a:xfrm>
        </p:spPr>
        <p:txBody>
          <a:bodyPr/>
          <a:lstStyle/>
          <a:p>
            <a:r>
              <a:rPr lang="en-GB" dirty="0"/>
              <a:t>Ensure you follow the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767" y="1469572"/>
            <a:ext cx="10510656" cy="382088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NO TALKING FROM THE MOMENT YOU ENTER THE EXAM ROOM UNTIL YOU LEAVE</a:t>
            </a:r>
          </a:p>
          <a:p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FACE THE FRONT AT ALL TIMES</a:t>
            </a:r>
          </a:p>
          <a:p>
            <a:r>
              <a:rPr lang="en-GB" dirty="0">
                <a:solidFill>
                  <a:schemeClr val="tx1"/>
                </a:solidFill>
              </a:rPr>
              <a:t>DO NOT FILL IN THE FRONT OF THE EXAM PAPER BEFORE YOU ARE REQUESTED </a:t>
            </a:r>
          </a:p>
          <a:p>
            <a:r>
              <a:rPr lang="en-GB" dirty="0">
                <a:solidFill>
                  <a:schemeClr val="accent6"/>
                </a:solidFill>
              </a:rPr>
              <a:t>DO NOT DOODLE ON THE EXAM PAPER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STOP WRITING AS SOON AS YOU ARE REQUESTED TO DO SO</a:t>
            </a:r>
          </a:p>
          <a:p>
            <a:r>
              <a:rPr lang="en-GB" dirty="0">
                <a:solidFill>
                  <a:srgbClr val="7030A0"/>
                </a:solidFill>
              </a:rPr>
              <a:t>NO PAPERWORK IN POCKETS INC EXAM TIMETABLE</a:t>
            </a:r>
          </a:p>
          <a:p>
            <a:r>
              <a:rPr lang="en-GB" dirty="0">
                <a:solidFill>
                  <a:schemeClr val="tx2"/>
                </a:solidFill>
              </a:rPr>
              <a:t>NO WATCHES ON YOUR PERSON</a:t>
            </a:r>
          </a:p>
          <a:p>
            <a:r>
              <a:rPr lang="en-GB" dirty="0">
                <a:solidFill>
                  <a:schemeClr val="tx1"/>
                </a:solidFill>
              </a:rPr>
              <a:t>NO PHONES ON YOUR PERSON</a:t>
            </a:r>
          </a:p>
        </p:txBody>
      </p:sp>
    </p:spTree>
    <p:extLst>
      <p:ext uri="{BB962C8B-B14F-4D97-AF65-F5344CB8AC3E}">
        <p14:creationId xmlns:p14="http://schemas.microsoft.com/office/powerpoint/2010/main" val="2567041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73" y="241904"/>
            <a:ext cx="11425057" cy="1704462"/>
          </a:xfrm>
        </p:spPr>
        <p:txBody>
          <a:bodyPr/>
          <a:lstStyle/>
          <a:p>
            <a:r>
              <a:rPr lang="en-GB" dirty="0"/>
              <a:t>MAKE SURE YOU CHECK YOU EXAM PAPER HAS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672" y="1345474"/>
            <a:ext cx="10680474" cy="3749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THE CORRECT DATE &amp; TIME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THE CORRECT SUBJECT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THE RELEVANT CODE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THE TITLE IS WHAT YOU WERE EXPECTING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/>
                </a:solidFill>
              </a:rPr>
              <a:t>THE TIER OF ENTRY (IF APPLICABLE)</a:t>
            </a:r>
          </a:p>
          <a:p>
            <a:endParaRPr lang="en-GB" dirty="0">
              <a:solidFill>
                <a:srgbClr val="92D050"/>
              </a:solidFill>
            </a:endParaRPr>
          </a:p>
          <a:p>
            <a:pPr marL="0" indent="0" algn="ctr">
              <a:buNone/>
            </a:pPr>
            <a:r>
              <a:rPr lang="en-GB" b="1" dirty="0">
                <a:solidFill>
                  <a:srgbClr val="92D050"/>
                </a:solidFill>
              </a:rPr>
              <a:t>This is MOST important  in Science as there will be four different papers being taken at the same time the codes are very similar!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02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892" y="320281"/>
            <a:ext cx="8534400" cy="1507067"/>
          </a:xfrm>
        </p:spPr>
        <p:txBody>
          <a:bodyPr/>
          <a:lstStyle/>
          <a:p>
            <a:r>
              <a:rPr lang="en-GB" dirty="0">
                <a:solidFill>
                  <a:srgbClr val="92D050"/>
                </a:solidFill>
              </a:rPr>
              <a:t>don’t PANIC!!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430383"/>
            <a:ext cx="11059297" cy="3703320"/>
          </a:xfrm>
        </p:spPr>
        <p:txBody>
          <a:bodyPr>
            <a:normAutofit fontScale="92500"/>
          </a:bodyPr>
          <a:lstStyle/>
          <a:p>
            <a:r>
              <a:rPr lang="en-GB" dirty="0">
                <a:solidFill>
                  <a:schemeClr val="tx1"/>
                </a:solidFill>
              </a:rPr>
              <a:t>ANY PROBLEMS TELL AN INVIGILATOR ASAP – </a:t>
            </a:r>
          </a:p>
          <a:p>
            <a:pPr marL="1371600" lvl="3" indent="0">
              <a:buNone/>
            </a:pPr>
            <a:r>
              <a:rPr lang="en-GB" dirty="0"/>
              <a:t>								</a:t>
            </a:r>
            <a:r>
              <a:rPr lang="en-GB" sz="2400" b="1" dirty="0">
                <a:solidFill>
                  <a:srgbClr val="92D050"/>
                </a:solidFill>
              </a:rPr>
              <a:t>IF WE DON’T KNOW WE CANT HELP</a:t>
            </a:r>
          </a:p>
          <a:p>
            <a:r>
              <a:rPr lang="en-GB" dirty="0">
                <a:solidFill>
                  <a:schemeClr val="tx1"/>
                </a:solidFill>
              </a:rPr>
              <a:t>IF AN EXAM DOESN’T START ON TIME YOU WILL BE ALLOCATED THE FULL EXAM DURATION</a:t>
            </a:r>
          </a:p>
          <a:p>
            <a:r>
              <a:rPr lang="en-GB" dirty="0">
                <a:solidFill>
                  <a:schemeClr val="tx1"/>
                </a:solidFill>
              </a:rPr>
              <a:t>IF YOUR EQUIPMENT FAILS ASK FOR A REPLACEMENT</a:t>
            </a:r>
          </a:p>
          <a:p>
            <a:r>
              <a:rPr lang="en-GB" dirty="0">
                <a:solidFill>
                  <a:schemeClr val="tx1"/>
                </a:solidFill>
              </a:rPr>
              <a:t>IF YOU HAVE FORGOTTEN EQUIPMWNT YOU NEED – ASK AN INVIGILATOR </a:t>
            </a:r>
          </a:p>
          <a:p>
            <a:r>
              <a:rPr lang="en-GB" dirty="0">
                <a:solidFill>
                  <a:schemeClr val="tx1"/>
                </a:solidFill>
              </a:rPr>
              <a:t>IF YOU ARE UNSURE ABOUT ANYTHING </a:t>
            </a:r>
            <a:r>
              <a:rPr lang="en-GB" b="1" dirty="0">
                <a:solidFill>
                  <a:schemeClr val="tx1"/>
                </a:solidFill>
              </a:rPr>
              <a:t>CHECK</a:t>
            </a:r>
          </a:p>
          <a:p>
            <a:endParaRPr lang="en-GB" sz="2600" b="1" dirty="0">
              <a:solidFill>
                <a:srgbClr val="92D050"/>
              </a:solidFill>
            </a:endParaRPr>
          </a:p>
          <a:p>
            <a:pPr marL="0" indent="0" algn="r">
              <a:buNone/>
            </a:pPr>
            <a:r>
              <a:rPr lang="en-GB" sz="2600" b="1" dirty="0">
                <a:solidFill>
                  <a:srgbClr val="92D050"/>
                </a:solidFill>
              </a:rPr>
              <a:t>Once your exam has finished it could be too late to act</a:t>
            </a:r>
          </a:p>
        </p:txBody>
      </p:sp>
    </p:spTree>
    <p:extLst>
      <p:ext uri="{BB962C8B-B14F-4D97-AF65-F5344CB8AC3E}">
        <p14:creationId xmlns:p14="http://schemas.microsoft.com/office/powerpoint/2010/main" val="61209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12" y="189652"/>
            <a:ext cx="8534400" cy="1507067"/>
          </a:xfrm>
        </p:spPr>
        <p:txBody>
          <a:bodyPr/>
          <a:lstStyle/>
          <a:p>
            <a:r>
              <a:rPr lang="en-GB" dirty="0"/>
              <a:t>Equipment do’s &amp; don’ts</a:t>
            </a:r>
          </a:p>
        </p:txBody>
      </p:sp>
      <p:sp>
        <p:nvSpPr>
          <p:cNvPr id="4" name="Oval 3"/>
          <p:cNvSpPr/>
          <p:nvPr/>
        </p:nvSpPr>
        <p:spPr>
          <a:xfrm>
            <a:off x="130629" y="1205459"/>
            <a:ext cx="6087291" cy="356248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Do bring...</a:t>
            </a:r>
          </a:p>
          <a:p>
            <a:endParaRPr lang="en-GB" dirty="0"/>
          </a:p>
          <a:p>
            <a:r>
              <a:rPr lang="en-GB" dirty="0"/>
              <a:t>ID card</a:t>
            </a:r>
          </a:p>
          <a:p>
            <a:endParaRPr lang="en-GB" dirty="0"/>
          </a:p>
          <a:p>
            <a:r>
              <a:rPr lang="en-GB" dirty="0"/>
              <a:t>A clear pencil case</a:t>
            </a:r>
          </a:p>
          <a:p>
            <a:endParaRPr lang="en-GB" dirty="0"/>
          </a:p>
          <a:p>
            <a:r>
              <a:rPr lang="en-GB" dirty="0"/>
              <a:t>A clear plastic water bottle</a:t>
            </a:r>
          </a:p>
          <a:p>
            <a:endParaRPr lang="en-GB" dirty="0"/>
          </a:p>
          <a:p>
            <a:r>
              <a:rPr lang="en-GB" dirty="0"/>
              <a:t>Relevant equipment</a:t>
            </a:r>
          </a:p>
        </p:txBody>
      </p:sp>
      <p:sp>
        <p:nvSpPr>
          <p:cNvPr id="6" name="Oval 5"/>
          <p:cNvSpPr/>
          <p:nvPr/>
        </p:nvSpPr>
        <p:spPr>
          <a:xfrm>
            <a:off x="4624252" y="2361186"/>
            <a:ext cx="7228114" cy="42747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    Don’t bring…</a:t>
            </a:r>
          </a:p>
          <a:p>
            <a:endParaRPr lang="en-GB" dirty="0"/>
          </a:p>
          <a:p>
            <a:r>
              <a:rPr lang="en-GB" dirty="0"/>
              <a:t>    Calculator  sleeves</a:t>
            </a:r>
          </a:p>
          <a:p>
            <a:endParaRPr lang="en-GB" dirty="0"/>
          </a:p>
          <a:p>
            <a:r>
              <a:rPr lang="en-GB" dirty="0"/>
              <a:t>    Maths tins</a:t>
            </a:r>
          </a:p>
          <a:p>
            <a:endParaRPr lang="en-GB" dirty="0"/>
          </a:p>
          <a:p>
            <a:r>
              <a:rPr lang="en-GB" dirty="0"/>
              <a:t>   Glass bottles</a:t>
            </a:r>
          </a:p>
          <a:p>
            <a:endParaRPr lang="en-GB" dirty="0"/>
          </a:p>
          <a:p>
            <a:r>
              <a:rPr lang="en-GB" dirty="0"/>
              <a:t>   Resources &amp; equipment not relevant to  </a:t>
            </a:r>
          </a:p>
          <a:p>
            <a:r>
              <a:rPr lang="en-GB" dirty="0"/>
              <a:t>   the exam 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727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452" y="131463"/>
            <a:ext cx="8534400" cy="1507067"/>
          </a:xfrm>
        </p:spPr>
        <p:txBody>
          <a:bodyPr/>
          <a:lstStyle/>
          <a:p>
            <a:r>
              <a:rPr lang="en-GB" dirty="0"/>
              <a:t>Malpractice… Don’t think you wont be caught!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1659" y="1305099"/>
            <a:ext cx="9099868" cy="449226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The Rules and Regulations we follow aren’t school rules</a:t>
            </a:r>
          </a:p>
          <a:p>
            <a:r>
              <a:rPr lang="en-GB" dirty="0">
                <a:solidFill>
                  <a:schemeClr val="tx1"/>
                </a:solidFill>
              </a:rPr>
              <a:t>The school can’t protect any student from wrong doing</a:t>
            </a:r>
          </a:p>
          <a:p>
            <a:r>
              <a:rPr lang="en-GB" dirty="0">
                <a:solidFill>
                  <a:schemeClr val="tx1"/>
                </a:solidFill>
              </a:rPr>
              <a:t>All misconduct needs to be reported to the exam board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pic>
        <p:nvPicPr>
          <p:cNvPr id="4" name="Picture 3" descr="Classroom Rul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293" y="294342"/>
            <a:ext cx="2295597" cy="2479245"/>
          </a:xfrm>
          <a:prstGeom prst="rect">
            <a:avLst/>
          </a:prstGeom>
        </p:spPr>
      </p:pic>
      <p:pic>
        <p:nvPicPr>
          <p:cNvPr id="5" name="Picture 4" descr="Smart Watch Apple · Free image on Pixaba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825" y="3758377"/>
            <a:ext cx="2997650" cy="2997650"/>
          </a:xfrm>
          <a:prstGeom prst="rect">
            <a:avLst/>
          </a:prstGeom>
        </p:spPr>
      </p:pic>
      <p:pic>
        <p:nvPicPr>
          <p:cNvPr id="6" name="Picture 5" descr="Sequent Kinetic Self-Charging Smartwatch | Gadgetsi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235" y="3146995"/>
            <a:ext cx="3167843" cy="2111895"/>
          </a:xfrm>
          <a:prstGeom prst="rect">
            <a:avLst/>
          </a:prstGeom>
        </p:spPr>
      </p:pic>
      <p:pic>
        <p:nvPicPr>
          <p:cNvPr id="8" name="Picture 7" descr="News: Hyperinflation &amp; False Teaching | Bible Vision Archiv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90" y="3989618"/>
            <a:ext cx="3117272" cy="21254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9455326">
            <a:off x="8367587" y="4116612"/>
            <a:ext cx="4106740" cy="1692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GB" sz="500" dirty="0"/>
          </a:p>
        </p:txBody>
      </p:sp>
      <p:sp>
        <p:nvSpPr>
          <p:cNvPr id="15" name="TextBox 14"/>
          <p:cNvSpPr txBox="1"/>
          <p:nvPr/>
        </p:nvSpPr>
        <p:spPr>
          <a:xfrm rot="1987860">
            <a:off x="3811118" y="5146399"/>
            <a:ext cx="4945063" cy="2215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GB" sz="600" dirty="0"/>
          </a:p>
        </p:txBody>
      </p:sp>
      <p:sp>
        <p:nvSpPr>
          <p:cNvPr id="16" name="TextBox 15"/>
          <p:cNvSpPr txBox="1"/>
          <p:nvPr/>
        </p:nvSpPr>
        <p:spPr>
          <a:xfrm rot="8762015">
            <a:off x="3695546" y="5146400"/>
            <a:ext cx="4945063" cy="2215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GB" sz="600" dirty="0"/>
          </a:p>
        </p:txBody>
      </p:sp>
      <p:sp>
        <p:nvSpPr>
          <p:cNvPr id="17" name="TextBox 16"/>
          <p:cNvSpPr txBox="1"/>
          <p:nvPr/>
        </p:nvSpPr>
        <p:spPr>
          <a:xfrm rot="12665933">
            <a:off x="8316787" y="4081835"/>
            <a:ext cx="4106740" cy="1692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endParaRPr lang="en-GB" sz="500" dirty="0"/>
          </a:p>
        </p:txBody>
      </p:sp>
      <p:pic>
        <p:nvPicPr>
          <p:cNvPr id="18" name="Picture 17" descr="Tick Mark Ok · Free vector graphic on Pixabay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56" y="3758377"/>
            <a:ext cx="2834779" cy="262682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31769" y="1875142"/>
            <a:ext cx="9509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908587" y="1685105"/>
            <a:ext cx="59025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7"/>
              </a:rPr>
              <a:t>https://www.youtube.com/watch?v=FBhRWbvjp9g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214394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305</TotalTime>
  <Words>714</Words>
  <Application>Microsoft Office PowerPoint</Application>
  <PresentationFormat>Widescreen</PresentationFormat>
  <Paragraphs>93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Century Gothic</vt:lpstr>
      <vt:lpstr>Wingdings</vt:lpstr>
      <vt:lpstr>Wingdings 3</vt:lpstr>
      <vt:lpstr>Slice</vt:lpstr>
      <vt:lpstr>Acrobat Document</vt:lpstr>
      <vt:lpstr>External Exams summer 2026</vt:lpstr>
      <vt:lpstr>Preparing to sit your exams</vt:lpstr>
      <vt:lpstr>Be on time</vt:lpstr>
      <vt:lpstr>Before you go in…</vt:lpstr>
      <vt:lpstr>Ensure you follow the rules</vt:lpstr>
      <vt:lpstr>MAKE SURE YOU CHECK YOU EXAM PAPER HAS</vt:lpstr>
      <vt:lpstr>don’t PANIC!!</vt:lpstr>
      <vt:lpstr>Equipment do’s &amp; don’ts</vt:lpstr>
      <vt:lpstr>Malpractice… Don’t think you wont be caught!</vt:lpstr>
      <vt:lpstr>Be familiar with the exam posters </vt:lpstr>
      <vt:lpstr>Fire alarm/bomb threat</vt:lpstr>
      <vt:lpstr>Exams Contingency 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External Exams summer 2019</dc:title>
  <dc:creator>Mrs M Wall</dc:creator>
  <cp:lastModifiedBy>Mrs H Green</cp:lastModifiedBy>
  <cp:revision>37</cp:revision>
  <cp:lastPrinted>2020-10-22T14:34:40Z</cp:lastPrinted>
  <dcterms:created xsi:type="dcterms:W3CDTF">2019-04-30T17:59:14Z</dcterms:created>
  <dcterms:modified xsi:type="dcterms:W3CDTF">2025-10-20T10:58:15Z</dcterms:modified>
</cp:coreProperties>
</file>