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8" r:id="rId3"/>
    <p:sldId id="278" r:id="rId4"/>
    <p:sldId id="274" r:id="rId5"/>
    <p:sldId id="270" r:id="rId6"/>
    <p:sldId id="260" r:id="rId7"/>
    <p:sldId id="272" r:id="rId8"/>
    <p:sldId id="271" r:id="rId9"/>
    <p:sldId id="275" r:id="rId10"/>
    <p:sldId id="269" r:id="rId11"/>
    <p:sldId id="282" r:id="rId12"/>
    <p:sldId id="280" r:id="rId13"/>
    <p:sldId id="283" r:id="rId14"/>
    <p:sldId id="284" r:id="rId15"/>
    <p:sldId id="279" r:id="rId16"/>
    <p:sldId id="286" r:id="rId17"/>
    <p:sldId id="287" r:id="rId18"/>
    <p:sldId id="281" r:id="rId19"/>
    <p:sldId id="288" r:id="rId20"/>
    <p:sldId id="277" r:id="rId21"/>
    <p:sldId id="264" r:id="rId22"/>
  </p:sldIdLst>
  <p:sldSz cx="24384000" cy="13716000"/>
  <p:notesSz cx="6864350" cy="999648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4EA"/>
          </a:solidFill>
        </a:fill>
      </a:tcStyle>
    </a:wholeTbl>
    <a:band2H>
      <a:tcTxStyle/>
      <a:tcStyle>
        <a:tcBdr/>
        <a:fill>
          <a:solidFill>
            <a:srgbClr val="E6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EF1"/>
          </a:solidFill>
        </a:fill>
      </a:tcStyle>
    </a:wholeTbl>
    <a:band2H>
      <a:tcTxStyle/>
      <a:tcStyle>
        <a:tcBdr/>
        <a:fill>
          <a:solidFill>
            <a:srgbClr val="E6F6F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9CE"/>
          </a:solidFill>
        </a:fill>
      </a:tcStyle>
    </a:wholeTbl>
    <a:band2H>
      <a:tcTxStyle/>
      <a:tcStyle>
        <a:tcBdr/>
        <a:fill>
          <a:solidFill>
            <a:srgbClr val="F0F4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45" autoAdjust="0"/>
    <p:restoredTop sz="94694"/>
  </p:normalViewPr>
  <p:slideViewPr>
    <p:cSldViewPr snapToGrid="0" snapToObjects="1">
      <p:cViewPr varScale="1">
        <p:scale>
          <a:sx n="54" d="100"/>
          <a:sy n="54" d="100"/>
        </p:scale>
        <p:origin x="28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821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2B07CB9D-C7DF-4E6F-BEBF-A18132F01F6E}" type="datetimeFigureOut">
              <a:rPr lang="en-GB" smtClean="0"/>
              <a:t>08/04/2024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94929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8210" y="9494929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F98BA925-9964-4A15-B6D2-85F266BF11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7237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/>
          </p:nvPr>
        </p:nvSpPr>
        <p:spPr>
          <a:xfrm>
            <a:off x="100013" y="749300"/>
            <a:ext cx="6664325" cy="3749675"/>
          </a:xfrm>
          <a:prstGeom prst="rect">
            <a:avLst/>
          </a:prstGeom>
        </p:spPr>
        <p:txBody>
          <a:bodyPr lIns="96341" tIns="48171" rIns="96341" bIns="48171"/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body" sz="quarter" idx="1"/>
          </p:nvPr>
        </p:nvSpPr>
        <p:spPr>
          <a:xfrm>
            <a:off x="915247" y="4748332"/>
            <a:ext cx="5033857" cy="4498420"/>
          </a:xfrm>
          <a:prstGeom prst="rect">
            <a:avLst/>
          </a:prstGeom>
        </p:spPr>
        <p:txBody>
          <a:bodyPr lIns="96341" tIns="48171" rIns="96341" bIns="48171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828800" latinLnBrk="0">
      <a:defRPr sz="2400">
        <a:latin typeface="+mj-lt"/>
        <a:ea typeface="+mj-ea"/>
        <a:cs typeface="+mj-cs"/>
        <a:sym typeface="Calibri"/>
      </a:defRPr>
    </a:lvl1pPr>
    <a:lvl2pPr indent="228600" defTabSz="1828800" latinLnBrk="0">
      <a:defRPr sz="2400">
        <a:latin typeface="+mj-lt"/>
        <a:ea typeface="+mj-ea"/>
        <a:cs typeface="+mj-cs"/>
        <a:sym typeface="Calibri"/>
      </a:defRPr>
    </a:lvl2pPr>
    <a:lvl3pPr indent="457200" defTabSz="1828800" latinLnBrk="0">
      <a:defRPr sz="2400">
        <a:latin typeface="+mj-lt"/>
        <a:ea typeface="+mj-ea"/>
        <a:cs typeface="+mj-cs"/>
        <a:sym typeface="Calibri"/>
      </a:defRPr>
    </a:lvl3pPr>
    <a:lvl4pPr indent="685800" defTabSz="1828800" latinLnBrk="0">
      <a:defRPr sz="2400">
        <a:latin typeface="+mj-lt"/>
        <a:ea typeface="+mj-ea"/>
        <a:cs typeface="+mj-cs"/>
        <a:sym typeface="Calibri"/>
      </a:defRPr>
    </a:lvl4pPr>
    <a:lvl5pPr indent="914400" defTabSz="1828800" latinLnBrk="0">
      <a:defRPr sz="2400">
        <a:latin typeface="+mj-lt"/>
        <a:ea typeface="+mj-ea"/>
        <a:cs typeface="+mj-cs"/>
        <a:sym typeface="Calibri"/>
      </a:defRPr>
    </a:lvl5pPr>
    <a:lvl6pPr indent="1143000" defTabSz="1828800" latinLnBrk="0">
      <a:defRPr sz="2400">
        <a:latin typeface="+mj-lt"/>
        <a:ea typeface="+mj-ea"/>
        <a:cs typeface="+mj-cs"/>
        <a:sym typeface="Calibri"/>
      </a:defRPr>
    </a:lvl6pPr>
    <a:lvl7pPr indent="1371600" defTabSz="1828800" latinLnBrk="0">
      <a:defRPr sz="2400">
        <a:latin typeface="+mj-lt"/>
        <a:ea typeface="+mj-ea"/>
        <a:cs typeface="+mj-cs"/>
        <a:sym typeface="Calibri"/>
      </a:defRPr>
    </a:lvl7pPr>
    <a:lvl8pPr indent="1600200" defTabSz="1828800" latinLnBrk="0">
      <a:defRPr sz="2400">
        <a:latin typeface="+mj-lt"/>
        <a:ea typeface="+mj-ea"/>
        <a:cs typeface="+mj-cs"/>
        <a:sym typeface="Calibri"/>
      </a:defRPr>
    </a:lvl8pPr>
    <a:lvl9pPr indent="1828800" defTabSz="1828800" latinLnBrk="0">
      <a:defRPr sz="24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6896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Welcome">
    <p:bg>
      <p:bgPr>
        <a:solidFill>
          <a:srgbClr val="51A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70"/>
          <p:cNvSpPr/>
          <p:nvPr/>
        </p:nvSpPr>
        <p:spPr>
          <a:xfrm rot="21297413">
            <a:off x="-1104835" y="6078087"/>
            <a:ext cx="26670128" cy="9099413"/>
          </a:xfrm>
          <a:prstGeom prst="rect">
            <a:avLst/>
          </a:prstGeom>
          <a:solidFill>
            <a:srgbClr val="0365C0"/>
          </a:solidFill>
          <a:ln w="12700">
            <a:miter lim="400000"/>
          </a:ln>
        </p:spPr>
        <p:txBody>
          <a:bodyPr lIns="91437" tIns="91437" rIns="91437" bIns="91437" anchor="ctr"/>
          <a:lstStyle/>
          <a:p>
            <a:pPr algn="ctr" defTabSz="821529"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pic>
        <p:nvPicPr>
          <p:cNvPr id="14" name="image2.jpeg" descr="image2.jpeg"/>
          <p:cNvPicPr>
            <a:picLocks noChangeAspect="1"/>
          </p:cNvPicPr>
          <p:nvPr/>
        </p:nvPicPr>
        <p:blipFill>
          <a:blip r:embed="rId2"/>
          <a:srcRect l="11" t="11073" r="35" b="344"/>
          <a:stretch>
            <a:fillRect/>
          </a:stretch>
        </p:blipFill>
        <p:spPr>
          <a:xfrm>
            <a:off x="-638111" y="4748790"/>
            <a:ext cx="26241772" cy="29315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61" extrusionOk="0">
                <a:moveTo>
                  <a:pt x="19036" y="4"/>
                </a:moveTo>
                <a:cubicBezTo>
                  <a:pt x="18352" y="-39"/>
                  <a:pt x="17625" y="227"/>
                  <a:pt x="16847" y="813"/>
                </a:cubicBezTo>
                <a:cubicBezTo>
                  <a:pt x="15549" y="1793"/>
                  <a:pt x="15168" y="2249"/>
                  <a:pt x="8473" y="10714"/>
                </a:cubicBezTo>
                <a:cubicBezTo>
                  <a:pt x="5844" y="14037"/>
                  <a:pt x="4689" y="14865"/>
                  <a:pt x="2780" y="14795"/>
                </a:cubicBezTo>
                <a:cubicBezTo>
                  <a:pt x="1606" y="14752"/>
                  <a:pt x="1112" y="14487"/>
                  <a:pt x="350" y="13493"/>
                </a:cubicBezTo>
                <a:cubicBezTo>
                  <a:pt x="172" y="13261"/>
                  <a:pt x="20" y="13071"/>
                  <a:pt x="12" y="13070"/>
                </a:cubicBezTo>
                <a:cubicBezTo>
                  <a:pt x="7" y="13069"/>
                  <a:pt x="2" y="14236"/>
                  <a:pt x="0" y="15697"/>
                </a:cubicBezTo>
                <a:cubicBezTo>
                  <a:pt x="3" y="18783"/>
                  <a:pt x="11" y="19423"/>
                  <a:pt x="32" y="19521"/>
                </a:cubicBezTo>
                <a:cubicBezTo>
                  <a:pt x="144" y="20047"/>
                  <a:pt x="1570" y="21295"/>
                  <a:pt x="2058" y="21295"/>
                </a:cubicBezTo>
                <a:cubicBezTo>
                  <a:pt x="2152" y="21295"/>
                  <a:pt x="2234" y="21374"/>
                  <a:pt x="2241" y="21471"/>
                </a:cubicBezTo>
                <a:cubicBezTo>
                  <a:pt x="2243" y="21507"/>
                  <a:pt x="2670" y="21536"/>
                  <a:pt x="3296" y="21561"/>
                </a:cubicBezTo>
                <a:cubicBezTo>
                  <a:pt x="3412" y="21536"/>
                  <a:pt x="3492" y="21506"/>
                  <a:pt x="3495" y="21471"/>
                </a:cubicBezTo>
                <a:cubicBezTo>
                  <a:pt x="3502" y="21371"/>
                  <a:pt x="3598" y="21295"/>
                  <a:pt x="3717" y="21295"/>
                </a:cubicBezTo>
                <a:cubicBezTo>
                  <a:pt x="3946" y="21295"/>
                  <a:pt x="4619" y="20931"/>
                  <a:pt x="5180" y="20501"/>
                </a:cubicBezTo>
                <a:cubicBezTo>
                  <a:pt x="6419" y="19553"/>
                  <a:pt x="7376" y="18451"/>
                  <a:pt x="9970" y="14990"/>
                </a:cubicBezTo>
                <a:cubicBezTo>
                  <a:pt x="13140" y="10762"/>
                  <a:pt x="14301" y="9452"/>
                  <a:pt x="15865" y="8341"/>
                </a:cubicBezTo>
                <a:cubicBezTo>
                  <a:pt x="16461" y="7917"/>
                  <a:pt x="16784" y="7899"/>
                  <a:pt x="17440" y="8253"/>
                </a:cubicBezTo>
                <a:cubicBezTo>
                  <a:pt x="18450" y="8797"/>
                  <a:pt x="19126" y="9426"/>
                  <a:pt x="19707" y="10364"/>
                </a:cubicBezTo>
                <a:cubicBezTo>
                  <a:pt x="20156" y="11089"/>
                  <a:pt x="21092" y="13595"/>
                  <a:pt x="21447" y="15017"/>
                </a:cubicBezTo>
                <a:cubicBezTo>
                  <a:pt x="21516" y="15293"/>
                  <a:pt x="21580" y="15519"/>
                  <a:pt x="21590" y="15519"/>
                </a:cubicBezTo>
                <a:cubicBezTo>
                  <a:pt x="21594" y="15519"/>
                  <a:pt x="21597" y="14535"/>
                  <a:pt x="21600" y="13239"/>
                </a:cubicBezTo>
                <a:lnTo>
                  <a:pt x="21598" y="10889"/>
                </a:lnTo>
                <a:lnTo>
                  <a:pt x="21402" y="10116"/>
                </a:lnTo>
                <a:cubicBezTo>
                  <a:pt x="20968" y="8415"/>
                  <a:pt x="20129" y="6236"/>
                  <a:pt x="19599" y="5428"/>
                </a:cubicBezTo>
                <a:cubicBezTo>
                  <a:pt x="19395" y="5117"/>
                  <a:pt x="19343" y="4935"/>
                  <a:pt x="19402" y="4730"/>
                </a:cubicBezTo>
                <a:cubicBezTo>
                  <a:pt x="19448" y="4573"/>
                  <a:pt x="20199" y="5239"/>
                  <a:pt x="20599" y="5795"/>
                </a:cubicBezTo>
                <a:cubicBezTo>
                  <a:pt x="20915" y="6236"/>
                  <a:pt x="21484" y="7212"/>
                  <a:pt x="21542" y="7410"/>
                </a:cubicBezTo>
                <a:cubicBezTo>
                  <a:pt x="21570" y="7506"/>
                  <a:pt x="21572" y="7242"/>
                  <a:pt x="21559" y="4733"/>
                </a:cubicBezTo>
                <a:cubicBezTo>
                  <a:pt x="21551" y="3201"/>
                  <a:pt x="21541" y="1907"/>
                  <a:pt x="21537" y="1866"/>
                </a:cubicBezTo>
                <a:cubicBezTo>
                  <a:pt x="21526" y="1766"/>
                  <a:pt x="21256" y="1385"/>
                  <a:pt x="20971" y="1069"/>
                </a:cubicBezTo>
                <a:cubicBezTo>
                  <a:pt x="20363" y="396"/>
                  <a:pt x="19721" y="47"/>
                  <a:pt x="19036" y="4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5" name="image4.png" descr="image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16080" y="2953087"/>
            <a:ext cx="5439718" cy="50676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IMG_9801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4" r="15614"/>
          <a:stretch/>
        </p:blipFill>
        <p:spPr>
          <a:xfrm>
            <a:off x="12513888" y="3289274"/>
            <a:ext cx="4821635" cy="46739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592" y="0"/>
                </a:moveTo>
                <a:cubicBezTo>
                  <a:pt x="7244" y="271"/>
                  <a:pt x="4964" y="1327"/>
                  <a:pt x="3163" y="3186"/>
                </a:cubicBezTo>
                <a:cubicBezTo>
                  <a:pt x="1054" y="5361"/>
                  <a:pt x="0" y="8212"/>
                  <a:pt x="0" y="11063"/>
                </a:cubicBezTo>
                <a:cubicBezTo>
                  <a:pt x="0" y="13914"/>
                  <a:pt x="1054" y="16767"/>
                  <a:pt x="3163" y="18942"/>
                </a:cubicBezTo>
                <a:cubicBezTo>
                  <a:pt x="4374" y="20193"/>
                  <a:pt x="5805" y="21071"/>
                  <a:pt x="7325" y="21600"/>
                </a:cubicBezTo>
                <a:lnTo>
                  <a:pt x="14275" y="21600"/>
                </a:lnTo>
                <a:cubicBezTo>
                  <a:pt x="15795" y="21071"/>
                  <a:pt x="17226" y="20193"/>
                  <a:pt x="18437" y="18942"/>
                </a:cubicBezTo>
                <a:cubicBezTo>
                  <a:pt x="20546" y="16767"/>
                  <a:pt x="21600" y="13914"/>
                  <a:pt x="21600" y="11063"/>
                </a:cubicBezTo>
                <a:cubicBezTo>
                  <a:pt x="21600" y="8212"/>
                  <a:pt x="20546" y="5361"/>
                  <a:pt x="18437" y="3186"/>
                </a:cubicBezTo>
                <a:cubicBezTo>
                  <a:pt x="16636" y="1327"/>
                  <a:pt x="14356" y="271"/>
                  <a:pt x="12008" y="0"/>
                </a:cubicBezTo>
                <a:lnTo>
                  <a:pt x="9592" y="0"/>
                </a:lnTo>
                <a:close/>
              </a:path>
            </a:pathLst>
          </a:custGeom>
          <a:ln w="12700">
            <a:miter lim="400000"/>
          </a:ln>
          <a:effectLst>
            <a:outerShdw blurRad="1003300" dir="5400000" rotWithShape="0">
              <a:srgbClr val="0365C0">
                <a:alpha val="81176"/>
              </a:srgbClr>
            </a:outerShdw>
          </a:effectLst>
        </p:spPr>
      </p:pic>
      <p:pic>
        <p:nvPicPr>
          <p:cNvPr id="18" name="20160719-Wide-728A2016-e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8" r="16668"/>
          <a:stretch/>
        </p:blipFill>
        <p:spPr>
          <a:xfrm>
            <a:off x="1384223" y="4855535"/>
            <a:ext cx="4787929" cy="47881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8" h="21600" extrusionOk="0">
                <a:moveTo>
                  <a:pt x="9841" y="0"/>
                </a:moveTo>
                <a:cubicBezTo>
                  <a:pt x="7323" y="0"/>
                  <a:pt x="4803" y="1056"/>
                  <a:pt x="2882" y="3163"/>
                </a:cubicBezTo>
                <a:cubicBezTo>
                  <a:pt x="-961" y="7382"/>
                  <a:pt x="-961" y="14218"/>
                  <a:pt x="2882" y="18437"/>
                </a:cubicBezTo>
                <a:cubicBezTo>
                  <a:pt x="4803" y="20544"/>
                  <a:pt x="7321" y="21600"/>
                  <a:pt x="9839" y="21600"/>
                </a:cubicBezTo>
                <a:cubicBezTo>
                  <a:pt x="12357" y="21600"/>
                  <a:pt x="14875" y="20544"/>
                  <a:pt x="16796" y="18437"/>
                </a:cubicBezTo>
                <a:cubicBezTo>
                  <a:pt x="20639" y="14218"/>
                  <a:pt x="20639" y="7382"/>
                  <a:pt x="16796" y="3163"/>
                </a:cubicBezTo>
                <a:cubicBezTo>
                  <a:pt x="14875" y="1056"/>
                  <a:pt x="12359" y="0"/>
                  <a:pt x="9841" y="0"/>
                </a:cubicBezTo>
                <a:close/>
              </a:path>
            </a:pathLst>
          </a:custGeom>
          <a:ln w="12700">
            <a:miter lim="400000"/>
          </a:ln>
          <a:effectLst>
            <a:outerShdw blurRad="1003300" dir="5400000" rotWithShape="0">
              <a:srgbClr val="0365C0">
                <a:alpha val="81176"/>
              </a:srgbClr>
            </a:outerShdw>
          </a:effectLst>
        </p:spPr>
      </p:pic>
      <p:sp>
        <p:nvSpPr>
          <p:cNvPr id="19" name="Shape 176"/>
          <p:cNvSpPr txBox="1"/>
          <p:nvPr/>
        </p:nvSpPr>
        <p:spPr>
          <a:xfrm>
            <a:off x="916335" y="864005"/>
            <a:ext cx="15472789" cy="13493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71435" tIns="71435" rIns="71435" bIns="71435" anchor="ctr">
            <a:spAutoFit/>
          </a:bodyPr>
          <a:lstStyle>
            <a:lvl1pPr algn="ctr" defTabSz="821529">
              <a:defRPr sz="8000" b="1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defRPr>
            </a:lvl1pPr>
          </a:lstStyle>
          <a:p>
            <a:r>
              <a:t>PRINCE HENRY’S HIGH SCHOOL</a:t>
            </a:r>
          </a:p>
        </p:txBody>
      </p:sp>
      <p:sp>
        <p:nvSpPr>
          <p:cNvPr id="20" name="Shape 177"/>
          <p:cNvSpPr txBox="1"/>
          <p:nvPr/>
        </p:nvSpPr>
        <p:spPr>
          <a:xfrm>
            <a:off x="908270" y="1935569"/>
            <a:ext cx="14250668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71435" tIns="71435" rIns="71435" bIns="71435" anchor="ctr">
            <a:spAutoFit/>
          </a:bodyPr>
          <a:lstStyle>
            <a:lvl1pPr algn="ctr" defTabSz="821529">
              <a:defRPr sz="5000" i="1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defRPr>
            </a:lvl1pPr>
          </a:lstStyle>
          <a:p>
            <a:r>
              <a:t>An 'Outstanding' Academy for Students aged 13-18</a:t>
            </a:r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4387453" y="10215212"/>
            <a:ext cx="15609094" cy="2572498"/>
          </a:xfrm>
          <a:prstGeom prst="rect">
            <a:avLst/>
          </a:prstGeom>
        </p:spPr>
        <p:txBody>
          <a:bodyPr lIns="71435" tIns="71435" rIns="71435" bIns="71435" anchor="ctr"/>
          <a:lstStyle>
            <a:lvl1pPr algn="ctr" defTabSz="821529">
              <a:defRPr sz="80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35815" y="13010554"/>
            <a:ext cx="494511" cy="511173"/>
          </a:xfrm>
          <a:prstGeom prst="rect">
            <a:avLst/>
          </a:prstGeom>
        </p:spPr>
        <p:txBody>
          <a:bodyPr lIns="71435" tIns="71435" rIns="71435" bIns="71435" anchor="t"/>
          <a:lstStyle>
            <a:lvl1pPr algn="ctr" defTabSz="821529">
              <a:def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Picture 2" descr="A picture containing building, outdoor, brick, roof&#10;&#10;Description automatically generated">
            <a:extLst>
              <a:ext uri="{FF2B5EF4-FFF2-40B4-BE49-F238E27FC236}">
                <a16:creationId xmlns:a16="http://schemas.microsoft.com/office/drawing/2014/main" id="{06277E0A-BBE9-FF42-96B6-4AEC99585D8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114246" y="4050307"/>
            <a:ext cx="4821569" cy="506768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1.jpeg" descr="image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200" y="285038"/>
            <a:ext cx="3567472" cy="49641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9" name="image2.jpeg" descr="image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51" y="11710547"/>
            <a:ext cx="24384004" cy="3191750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>
            <a:spLocks noGrp="1"/>
          </p:cNvSpPr>
          <p:nvPr>
            <p:ph type="title"/>
          </p:nvPr>
        </p:nvSpPr>
        <p:spPr>
          <a:xfrm>
            <a:off x="5562401" y="608904"/>
            <a:ext cx="17957306" cy="1993408"/>
          </a:xfrm>
          <a:prstGeom prst="rect">
            <a:avLst/>
          </a:prstGeom>
          <a:solidFill>
            <a:srgbClr val="47C4F3"/>
          </a:solidFill>
        </p:spPr>
        <p:txBody>
          <a:bodyPr lIns="91437" tIns="91437" rIns="91437" bIns="91437" anchor="ctr"/>
          <a:lstStyle>
            <a:lvl1pPr indent="50800">
              <a:defRPr sz="8800" b="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50" name="Body Level One…"/>
          <p:cNvSpPr txBox="1">
            <a:spLocks noGrp="1"/>
          </p:cNvSpPr>
          <p:nvPr>
            <p:ph type="body" idx="1"/>
          </p:nvPr>
        </p:nvSpPr>
        <p:spPr>
          <a:xfrm>
            <a:off x="5562401" y="2794000"/>
            <a:ext cx="17957306" cy="10515600"/>
          </a:xfrm>
          <a:prstGeom prst="rect">
            <a:avLst/>
          </a:prstGeom>
        </p:spPr>
        <p:txBody>
          <a:bodyPr/>
          <a:lstStyle>
            <a:lvl1pPr marL="685800" indent="-685800">
              <a:spcBef>
                <a:spcPts val="1500"/>
              </a:spcBef>
              <a:buClrTx/>
              <a:buSzPct val="100000"/>
              <a:buFont typeface="Arial"/>
              <a:buChar char="•"/>
              <a:defRPr sz="6400">
                <a:latin typeface="+mj-lt"/>
                <a:ea typeface="+mj-ea"/>
                <a:cs typeface="+mj-cs"/>
                <a:sym typeface="Calibri"/>
              </a:defRPr>
            </a:lvl1pPr>
            <a:lvl2pPr marL="1110342" indent="-653142">
              <a:spcBef>
                <a:spcPts val="1500"/>
              </a:spcBef>
              <a:buClrTx/>
              <a:buSzPct val="100000"/>
              <a:buFont typeface="Arial"/>
              <a:buChar char="–"/>
              <a:defRPr sz="6400">
                <a:latin typeface="+mj-lt"/>
                <a:ea typeface="+mj-ea"/>
                <a:cs typeface="+mj-cs"/>
                <a:sym typeface="Calibri"/>
              </a:defRPr>
            </a:lvl2pPr>
            <a:lvl3pPr marL="1524000" indent="-609600">
              <a:spcBef>
                <a:spcPts val="1500"/>
              </a:spcBef>
              <a:buClrTx/>
              <a:buSzPct val="100000"/>
              <a:buFont typeface="Arial"/>
              <a:buChar char="•"/>
              <a:defRPr sz="6400">
                <a:latin typeface="+mj-lt"/>
                <a:ea typeface="+mj-ea"/>
                <a:cs typeface="+mj-cs"/>
                <a:sym typeface="Calibri"/>
              </a:defRPr>
            </a:lvl3pPr>
            <a:lvl4pPr marL="2103120" indent="-731519">
              <a:spcBef>
                <a:spcPts val="1500"/>
              </a:spcBef>
              <a:buClrTx/>
              <a:buSzPct val="100000"/>
              <a:buFont typeface="Arial"/>
              <a:buChar char="–"/>
              <a:defRPr sz="6400">
                <a:latin typeface="+mj-lt"/>
                <a:ea typeface="+mj-ea"/>
                <a:cs typeface="+mj-cs"/>
                <a:sym typeface="Calibri"/>
              </a:defRPr>
            </a:lvl4pPr>
            <a:lvl5pPr marL="2560320" indent="-731520">
              <a:spcBef>
                <a:spcPts val="1500"/>
              </a:spcBef>
              <a:buClrTx/>
              <a:buSzPct val="100000"/>
              <a:buFont typeface="Arial"/>
              <a:buChar char="»"/>
              <a:defRPr sz="6400">
                <a:latin typeface="+mj-lt"/>
                <a:ea typeface="+mj-ea"/>
                <a:cs typeface="+mj-cs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51" name="image8.png" descr="image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837" y="699889"/>
            <a:ext cx="4489818" cy="4227182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9906342" y="12808587"/>
            <a:ext cx="515260" cy="538477"/>
          </a:xfrm>
          <a:prstGeom prst="rect">
            <a:avLst/>
          </a:prstGeom>
        </p:spPr>
        <p:txBody>
          <a:bodyPr lIns="91437" tIns="91437" rIns="91437" bIns="91437" anchor="ctr"/>
          <a:lstStyle>
            <a:lvl1pPr>
              <a:defRPr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Text"/>
          <p:cNvSpPr txBox="1">
            <a:spLocks noGrp="1"/>
          </p:cNvSpPr>
          <p:nvPr>
            <p:ph type="title"/>
          </p:nvPr>
        </p:nvSpPr>
        <p:spPr>
          <a:xfrm>
            <a:off x="5224164" y="1258512"/>
            <a:ext cx="10447636" cy="2286002"/>
          </a:xfrm>
          <a:prstGeom prst="rect">
            <a:avLst/>
          </a:prstGeom>
        </p:spPr>
        <p:txBody>
          <a:bodyPr lIns="91438" tIns="91438" rIns="91438" bIns="91438" anchor="ctr"/>
          <a:lstStyle>
            <a:lvl1pPr>
              <a:defRPr sz="8800" b="0">
                <a:solidFill>
                  <a:schemeClr val="accent1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60" name="Body Level One…"/>
          <p:cNvSpPr txBox="1">
            <a:spLocks noGrp="1"/>
          </p:cNvSpPr>
          <p:nvPr>
            <p:ph type="body" idx="1"/>
          </p:nvPr>
        </p:nvSpPr>
        <p:spPr>
          <a:xfrm>
            <a:off x="5461000" y="3302000"/>
            <a:ext cx="16459200" cy="9051926"/>
          </a:xfrm>
          <a:prstGeom prst="rect">
            <a:avLst/>
          </a:prstGeom>
        </p:spPr>
        <p:txBody>
          <a:bodyPr/>
          <a:lstStyle>
            <a:lvl1pPr marL="685800" indent="-685800">
              <a:spcBef>
                <a:spcPts val="1500"/>
              </a:spcBef>
              <a:buClrTx/>
              <a:buSzPct val="100000"/>
              <a:buFont typeface="Arial"/>
              <a:buChar char="•"/>
              <a:defRPr sz="6400">
                <a:latin typeface="+mj-lt"/>
                <a:ea typeface="+mj-ea"/>
                <a:cs typeface="+mj-cs"/>
                <a:sym typeface="Calibri"/>
              </a:defRPr>
            </a:lvl1pPr>
            <a:lvl2pPr marL="1110342" indent="-653142">
              <a:spcBef>
                <a:spcPts val="1500"/>
              </a:spcBef>
              <a:buClrTx/>
              <a:buSzPct val="100000"/>
              <a:buFont typeface="Arial"/>
              <a:buChar char="–"/>
              <a:defRPr sz="6400">
                <a:latin typeface="+mj-lt"/>
                <a:ea typeface="+mj-ea"/>
                <a:cs typeface="+mj-cs"/>
                <a:sym typeface="Calibri"/>
              </a:defRPr>
            </a:lvl2pPr>
            <a:lvl3pPr marL="1524000" indent="-609600">
              <a:spcBef>
                <a:spcPts val="1500"/>
              </a:spcBef>
              <a:buClrTx/>
              <a:buSzPct val="100000"/>
              <a:buFont typeface="Arial"/>
              <a:buChar char="•"/>
              <a:defRPr sz="6400">
                <a:latin typeface="+mj-lt"/>
                <a:ea typeface="+mj-ea"/>
                <a:cs typeface="+mj-cs"/>
                <a:sym typeface="Calibri"/>
              </a:defRPr>
            </a:lvl3pPr>
            <a:lvl4pPr marL="2103120" indent="-731519">
              <a:spcBef>
                <a:spcPts val="1500"/>
              </a:spcBef>
              <a:buClrTx/>
              <a:buSzPct val="100000"/>
              <a:buFont typeface="Arial"/>
              <a:buChar char="–"/>
              <a:defRPr sz="6400">
                <a:latin typeface="+mj-lt"/>
                <a:ea typeface="+mj-ea"/>
                <a:cs typeface="+mj-cs"/>
                <a:sym typeface="Calibri"/>
              </a:defRPr>
            </a:lvl4pPr>
            <a:lvl5pPr marL="2560320" indent="-731520">
              <a:spcBef>
                <a:spcPts val="1500"/>
              </a:spcBef>
              <a:buClrTx/>
              <a:buSzPct val="100000"/>
              <a:buFont typeface="Arial"/>
              <a:buChar char="»"/>
              <a:defRPr sz="6400">
                <a:latin typeface="+mj-lt"/>
                <a:ea typeface="+mj-ea"/>
                <a:cs typeface="+mj-cs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61" name="image4.png" descr="image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410" y="620216"/>
            <a:ext cx="3824135" cy="3562595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9906340" y="12808586"/>
            <a:ext cx="515262" cy="538479"/>
          </a:xfrm>
          <a:prstGeom prst="rect">
            <a:avLst/>
          </a:prstGeom>
        </p:spPr>
        <p:txBody>
          <a:bodyPr lIns="91438" tIns="91438" rIns="91438" bIns="91438" anchor="ctr"/>
          <a:lstStyle>
            <a:lvl1pPr>
              <a:defRPr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2.jpeg" descr="image2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751" y="11710547"/>
            <a:ext cx="24384004" cy="319175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4151152" y="487638"/>
            <a:ext cx="16459202" cy="13819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4151152" y="2062083"/>
            <a:ext cx="19781906" cy="86087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91437" tIns="91437" rIns="91437" bIns="91437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5" name="image8.png" descr="image8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437" y="585589"/>
            <a:ext cx="3094863" cy="2913826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0104100" y="13036553"/>
            <a:ext cx="317500" cy="4064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b">
            <a:spAutoFit/>
          </a:bodyPr>
          <a:lstStyle>
            <a:lvl1pPr algn="r">
              <a:defRPr sz="2400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 spd="med"/>
  <p:txStyles>
    <p:titleStyle>
      <a:lvl1pPr marL="0" marR="0" indent="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1" i="0" u="none" strike="noStrike" cap="none" spc="0" baseline="0">
          <a:ln>
            <a:noFill/>
          </a:ln>
          <a:solidFill>
            <a:schemeClr val="accent1">
              <a:lumOff val="-8352"/>
            </a:schemeClr>
          </a:solidFill>
          <a:uFillTx/>
          <a:latin typeface="Optima"/>
          <a:ea typeface="Optima"/>
          <a:cs typeface="Optima"/>
          <a:sym typeface="Optima"/>
        </a:defRPr>
      </a:lvl1pPr>
      <a:lvl2pPr marL="0" marR="0" indent="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1" i="0" u="none" strike="noStrike" cap="none" spc="0" baseline="0">
          <a:ln>
            <a:noFill/>
          </a:ln>
          <a:solidFill>
            <a:schemeClr val="accent1">
              <a:lumOff val="-8352"/>
            </a:schemeClr>
          </a:solidFill>
          <a:uFillTx/>
          <a:latin typeface="Optima"/>
          <a:ea typeface="Optima"/>
          <a:cs typeface="Optima"/>
          <a:sym typeface="Optima"/>
        </a:defRPr>
      </a:lvl2pPr>
      <a:lvl3pPr marL="0" marR="0" indent="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1" i="0" u="none" strike="noStrike" cap="none" spc="0" baseline="0">
          <a:ln>
            <a:noFill/>
          </a:ln>
          <a:solidFill>
            <a:schemeClr val="accent1">
              <a:lumOff val="-8352"/>
            </a:schemeClr>
          </a:solidFill>
          <a:uFillTx/>
          <a:latin typeface="Optima"/>
          <a:ea typeface="Optima"/>
          <a:cs typeface="Optima"/>
          <a:sym typeface="Optima"/>
        </a:defRPr>
      </a:lvl3pPr>
      <a:lvl4pPr marL="0" marR="0" indent="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1" i="0" u="none" strike="noStrike" cap="none" spc="0" baseline="0">
          <a:ln>
            <a:noFill/>
          </a:ln>
          <a:solidFill>
            <a:schemeClr val="accent1">
              <a:lumOff val="-8352"/>
            </a:schemeClr>
          </a:solidFill>
          <a:uFillTx/>
          <a:latin typeface="Optima"/>
          <a:ea typeface="Optima"/>
          <a:cs typeface="Optima"/>
          <a:sym typeface="Optima"/>
        </a:defRPr>
      </a:lvl4pPr>
      <a:lvl5pPr marL="0" marR="0" indent="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1" i="0" u="none" strike="noStrike" cap="none" spc="0" baseline="0">
          <a:ln>
            <a:noFill/>
          </a:ln>
          <a:solidFill>
            <a:schemeClr val="accent1">
              <a:lumOff val="-8352"/>
            </a:schemeClr>
          </a:solidFill>
          <a:uFillTx/>
          <a:latin typeface="Optima"/>
          <a:ea typeface="Optima"/>
          <a:cs typeface="Optima"/>
          <a:sym typeface="Optima"/>
        </a:defRPr>
      </a:lvl5pPr>
      <a:lvl6pPr marL="0" marR="0" indent="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1" i="0" u="none" strike="noStrike" cap="none" spc="0" baseline="0">
          <a:ln>
            <a:noFill/>
          </a:ln>
          <a:solidFill>
            <a:schemeClr val="accent1">
              <a:lumOff val="-8352"/>
            </a:schemeClr>
          </a:solidFill>
          <a:uFillTx/>
          <a:latin typeface="Optima"/>
          <a:ea typeface="Optima"/>
          <a:cs typeface="Optima"/>
          <a:sym typeface="Optima"/>
        </a:defRPr>
      </a:lvl6pPr>
      <a:lvl7pPr marL="0" marR="0" indent="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1" i="0" u="none" strike="noStrike" cap="none" spc="0" baseline="0">
          <a:ln>
            <a:noFill/>
          </a:ln>
          <a:solidFill>
            <a:schemeClr val="accent1">
              <a:lumOff val="-8352"/>
            </a:schemeClr>
          </a:solidFill>
          <a:uFillTx/>
          <a:latin typeface="Optima"/>
          <a:ea typeface="Optima"/>
          <a:cs typeface="Optima"/>
          <a:sym typeface="Optima"/>
        </a:defRPr>
      </a:lvl7pPr>
      <a:lvl8pPr marL="0" marR="0" indent="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1" i="0" u="none" strike="noStrike" cap="none" spc="0" baseline="0">
          <a:ln>
            <a:noFill/>
          </a:ln>
          <a:solidFill>
            <a:schemeClr val="accent1">
              <a:lumOff val="-8352"/>
            </a:schemeClr>
          </a:solidFill>
          <a:uFillTx/>
          <a:latin typeface="Optima"/>
          <a:ea typeface="Optima"/>
          <a:cs typeface="Optima"/>
          <a:sym typeface="Optima"/>
        </a:defRPr>
      </a:lvl8pPr>
      <a:lvl9pPr marL="0" marR="0" indent="0" algn="l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1" i="0" u="none" strike="noStrike" cap="none" spc="0" baseline="0">
          <a:ln>
            <a:noFill/>
          </a:ln>
          <a:solidFill>
            <a:schemeClr val="accent1">
              <a:lumOff val="-8352"/>
            </a:schemeClr>
          </a:solidFill>
          <a:uFillTx/>
          <a:latin typeface="Optima"/>
          <a:ea typeface="Optima"/>
          <a:cs typeface="Optima"/>
          <a:sym typeface="Optima"/>
        </a:defRPr>
      </a:lvl9pPr>
    </p:titleStyle>
    <p:bodyStyle>
      <a:lvl1pPr marL="548640" marR="0" indent="-548640" algn="l" defTabSz="18288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>
            <a:satOff val="-24299"/>
            <a:lumOff val="14558"/>
          </a:schemeClr>
        </a:buClr>
        <a:buSzPct val="95000"/>
        <a:buFontTx/>
        <a:buChar char="●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1pPr>
      <a:lvl2pPr marL="928116" marR="0" indent="-534923" algn="l" defTabSz="18288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>
            <a:satOff val="-24299"/>
            <a:lumOff val="14558"/>
          </a:schemeClr>
        </a:buClr>
        <a:buSzPct val="85000"/>
        <a:buFontTx/>
        <a:buChar char="●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2pPr>
      <a:lvl3pPr marL="1278853" marR="0" indent="-611340" algn="l" defTabSz="18288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>
            <a:satOff val="-24299"/>
            <a:lumOff val="14558"/>
          </a:schemeClr>
        </a:buClr>
        <a:buSzPct val="70000"/>
        <a:buFontTx/>
        <a:buChar char="●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3pPr>
      <a:lvl4pPr marL="1525219" marR="0" indent="-546811" algn="l" defTabSz="18288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>
            <a:satOff val="-24299"/>
            <a:lumOff val="14558"/>
          </a:schemeClr>
        </a:buClr>
        <a:buSzPct val="65000"/>
        <a:buFontTx/>
        <a:buChar char="●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4pPr>
      <a:lvl5pPr marL="1799538" marR="0" indent="-546811" algn="l" defTabSz="18288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>
            <a:satOff val="-24299"/>
            <a:lumOff val="14558"/>
          </a:schemeClr>
        </a:buClr>
        <a:buSzPct val="65000"/>
        <a:buFontTx/>
        <a:buChar char="●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5pPr>
      <a:lvl6pPr marL="2134616" marR="0" indent="-607566" algn="l" defTabSz="18288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>
            <a:satOff val="-24299"/>
            <a:lumOff val="14558"/>
          </a:schemeClr>
        </a:buClr>
        <a:buSzPct val="80000"/>
        <a:buFontTx/>
        <a:buChar char="●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6pPr>
      <a:lvl7pPr marL="2331717" marR="0" indent="-594359" algn="l" defTabSz="18288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>
            <a:satOff val="-24299"/>
            <a:lumOff val="14558"/>
          </a:schemeClr>
        </a:buClr>
        <a:buSzPct val="80000"/>
        <a:buFontTx/>
        <a:buChar char="●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7pPr>
      <a:lvl8pPr marL="2606038" marR="0" indent="-594359" algn="l" defTabSz="18288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>
            <a:satOff val="-24299"/>
            <a:lumOff val="14558"/>
          </a:schemeClr>
        </a:buClr>
        <a:buSzPct val="100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8pPr>
      <a:lvl9pPr marL="2965268" marR="0" indent="-679268" algn="l" defTabSz="18288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>
            <a:satOff val="-24299"/>
            <a:lumOff val="14558"/>
          </a:schemeClr>
        </a:buClr>
        <a:buSzPct val="100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9pPr>
    </p:bodyStyle>
    <p:otherStyle>
      <a:lvl1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1pPr>
      <a:lvl2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2pPr>
      <a:lvl3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3pPr>
      <a:lvl4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4pPr>
      <a:lvl5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5pPr>
      <a:lvl6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6pPr>
      <a:lvl7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7pPr>
      <a:lvl8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8pPr>
      <a:lvl9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254"/>
          <p:cNvSpPr txBox="1">
            <a:spLocks noGrp="1"/>
          </p:cNvSpPr>
          <p:nvPr>
            <p:ph type="title"/>
          </p:nvPr>
        </p:nvSpPr>
        <p:spPr>
          <a:xfrm>
            <a:off x="900560" y="10215481"/>
            <a:ext cx="22582880" cy="2572498"/>
          </a:xfrm>
          <a:prstGeom prst="rect">
            <a:avLst/>
          </a:prstGeom>
        </p:spPr>
        <p:txBody>
          <a:bodyPr/>
          <a:lstStyle>
            <a:lvl1pPr>
              <a:defRPr sz="7200"/>
            </a:lvl1pPr>
          </a:lstStyle>
          <a:p>
            <a:r>
              <a:rPr lang="en-GB" dirty="0" smtClean="0"/>
              <a:t>Exam Preparation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HHS 2.jpg" descr="PHHS 2.jpg"/>
          <p:cNvPicPr>
            <a:picLocks noChangeAspect="1"/>
          </p:cNvPicPr>
          <p:nvPr/>
        </p:nvPicPr>
        <p:blipFill>
          <a:blip r:embed="rId2">
            <a:alphaModFix amt="59328"/>
          </a:blip>
          <a:stretch>
            <a:fillRect/>
          </a:stretch>
        </p:blipFill>
        <p:spPr>
          <a:xfrm>
            <a:off x="-210344" y="-3430192"/>
            <a:ext cx="24804688" cy="18603517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Shape 257"/>
          <p:cNvSpPr/>
          <p:nvPr/>
        </p:nvSpPr>
        <p:spPr>
          <a:xfrm>
            <a:off x="-667263" y="0"/>
            <a:ext cx="23383984" cy="14182536"/>
          </a:xfrm>
          <a:prstGeom prst="rect">
            <a:avLst/>
          </a:prstGeom>
          <a:gradFill>
            <a:gsLst>
              <a:gs pos="55000">
                <a:srgbClr val="FFFFFF"/>
              </a:gs>
              <a:gs pos="100000">
                <a:srgbClr val="FFFFFF">
                  <a:alpha val="0"/>
                </a:srgbClr>
              </a:gs>
            </a:gsLst>
            <a:lin ang="21594000"/>
          </a:gradFill>
          <a:ln w="12700">
            <a:miter lim="400000"/>
          </a:ln>
        </p:spPr>
        <p:txBody>
          <a:bodyPr lIns="91437" tIns="91437" rIns="91437" bIns="91437" anchor="ctr"/>
          <a:lstStyle/>
          <a:p>
            <a:endParaRPr/>
          </a:p>
        </p:txBody>
      </p:sp>
      <p:sp>
        <p:nvSpPr>
          <p:cNvPr id="109" name="Shape 258"/>
          <p:cNvSpPr txBox="1">
            <a:spLocks noGrp="1"/>
          </p:cNvSpPr>
          <p:nvPr>
            <p:ph type="title"/>
          </p:nvPr>
        </p:nvSpPr>
        <p:spPr>
          <a:xfrm>
            <a:off x="5091543" y="902912"/>
            <a:ext cx="11533912" cy="228600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sz="8800" b="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Pomadoro</a:t>
            </a:r>
            <a:r>
              <a:rPr lang="en-GB" sz="88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 Method</a:t>
            </a:r>
            <a:endParaRPr sz="88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Shape 259"/>
          <p:cNvSpPr txBox="1">
            <a:spLocks noGrp="1"/>
          </p:cNvSpPr>
          <p:nvPr>
            <p:ph type="body" idx="1"/>
          </p:nvPr>
        </p:nvSpPr>
        <p:spPr>
          <a:xfrm>
            <a:off x="5091545" y="3188914"/>
            <a:ext cx="17845052" cy="8758612"/>
          </a:xfrm>
          <a:prstGeom prst="rect">
            <a:avLst/>
          </a:prstGeom>
        </p:spPr>
        <p:txBody>
          <a:bodyPr/>
          <a:lstStyle/>
          <a:p>
            <a:pPr marL="419100" indent="-419100">
              <a:buClr>
                <a:schemeClr val="accent1"/>
              </a:buClr>
            </a:pPr>
            <a:endParaRPr lang="en-GB" dirty="0" smtClean="0"/>
          </a:p>
        </p:txBody>
      </p:sp>
      <p:pic>
        <p:nvPicPr>
          <p:cNvPr id="111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32" y="1359408"/>
            <a:ext cx="3297936" cy="3072384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Brain-based learning - Prince Henry's High School_Page_147.jpg" descr="Brain-based learning - Prince Henry's High School_Page_147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824809" y="466536"/>
            <a:ext cx="19392900" cy="13716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919197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HHS 2.jpg" descr="PHHS 2.jpg"/>
          <p:cNvPicPr>
            <a:picLocks noChangeAspect="1"/>
          </p:cNvPicPr>
          <p:nvPr/>
        </p:nvPicPr>
        <p:blipFill>
          <a:blip r:embed="rId2">
            <a:alphaModFix amt="59328"/>
          </a:blip>
          <a:stretch>
            <a:fillRect/>
          </a:stretch>
        </p:blipFill>
        <p:spPr>
          <a:xfrm>
            <a:off x="-210344" y="-3430192"/>
            <a:ext cx="24804688" cy="18603517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Shape 257"/>
          <p:cNvSpPr/>
          <p:nvPr/>
        </p:nvSpPr>
        <p:spPr>
          <a:xfrm>
            <a:off x="-679883" y="0"/>
            <a:ext cx="23383984" cy="14182536"/>
          </a:xfrm>
          <a:prstGeom prst="rect">
            <a:avLst/>
          </a:prstGeom>
          <a:gradFill>
            <a:gsLst>
              <a:gs pos="55000">
                <a:srgbClr val="FFFFFF"/>
              </a:gs>
              <a:gs pos="100000">
                <a:srgbClr val="FFFFFF">
                  <a:alpha val="0"/>
                </a:srgbClr>
              </a:gs>
            </a:gsLst>
            <a:lin ang="21594000"/>
          </a:gradFill>
          <a:ln w="12700">
            <a:miter lim="400000"/>
          </a:ln>
        </p:spPr>
        <p:txBody>
          <a:bodyPr lIns="91437" tIns="91437" rIns="91437" bIns="91437" anchor="ctr"/>
          <a:lstStyle/>
          <a:p>
            <a:endParaRPr/>
          </a:p>
        </p:txBody>
      </p:sp>
      <p:sp>
        <p:nvSpPr>
          <p:cNvPr id="109" name="Shape 258"/>
          <p:cNvSpPr txBox="1">
            <a:spLocks noGrp="1"/>
          </p:cNvSpPr>
          <p:nvPr>
            <p:ph type="title"/>
          </p:nvPr>
        </p:nvSpPr>
        <p:spPr>
          <a:xfrm>
            <a:off x="5091543" y="902912"/>
            <a:ext cx="11533912" cy="228600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sz="8800" b="0" dirty="0">
              <a:latin typeface="+mj-lt"/>
            </a:endParaRPr>
          </a:p>
        </p:txBody>
      </p:sp>
      <p:sp>
        <p:nvSpPr>
          <p:cNvPr id="110" name="Shape 259"/>
          <p:cNvSpPr txBox="1">
            <a:spLocks noGrp="1"/>
          </p:cNvSpPr>
          <p:nvPr>
            <p:ph type="body" idx="1"/>
          </p:nvPr>
        </p:nvSpPr>
        <p:spPr>
          <a:xfrm>
            <a:off x="5091545" y="2895600"/>
            <a:ext cx="17845052" cy="9051926"/>
          </a:xfrm>
          <a:prstGeom prst="rect">
            <a:avLst/>
          </a:prstGeom>
        </p:spPr>
        <p:txBody>
          <a:bodyPr/>
          <a:lstStyle/>
          <a:p>
            <a:pPr marL="419100" indent="-419100">
              <a:buClr>
                <a:schemeClr val="accent1"/>
              </a:buClr>
            </a:pPr>
            <a:endParaRPr dirty="0"/>
          </a:p>
        </p:txBody>
      </p:sp>
      <p:pic>
        <p:nvPicPr>
          <p:cNvPr id="111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32" y="1359408"/>
            <a:ext cx="3297936" cy="3072384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Brain-based learning - Prince Henry's High School_Page_148.jpg" descr="Brain-based learning - Prince Henry's High School_Page_148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824809" y="17585"/>
            <a:ext cx="19392900" cy="13716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3832696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HHS 2.jpg" descr="PHHS 2.jpg"/>
          <p:cNvPicPr>
            <a:picLocks noChangeAspect="1"/>
          </p:cNvPicPr>
          <p:nvPr/>
        </p:nvPicPr>
        <p:blipFill>
          <a:blip r:embed="rId2">
            <a:alphaModFix amt="59328"/>
          </a:blip>
          <a:stretch>
            <a:fillRect/>
          </a:stretch>
        </p:blipFill>
        <p:spPr>
          <a:xfrm>
            <a:off x="-210344" y="-3430192"/>
            <a:ext cx="24804688" cy="18603517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Shape 257"/>
          <p:cNvSpPr/>
          <p:nvPr/>
        </p:nvSpPr>
        <p:spPr>
          <a:xfrm>
            <a:off x="-667263" y="0"/>
            <a:ext cx="23383984" cy="14182536"/>
          </a:xfrm>
          <a:prstGeom prst="rect">
            <a:avLst/>
          </a:prstGeom>
          <a:gradFill>
            <a:gsLst>
              <a:gs pos="55000">
                <a:srgbClr val="FFFFFF"/>
              </a:gs>
              <a:gs pos="100000">
                <a:srgbClr val="FFFFFF">
                  <a:alpha val="0"/>
                </a:srgbClr>
              </a:gs>
            </a:gsLst>
            <a:lin ang="21594000"/>
          </a:gradFill>
          <a:ln w="12700">
            <a:miter lim="400000"/>
          </a:ln>
        </p:spPr>
        <p:txBody>
          <a:bodyPr lIns="91437" tIns="91437" rIns="91437" bIns="91437" anchor="ctr"/>
          <a:lstStyle/>
          <a:p>
            <a:endParaRPr/>
          </a:p>
        </p:txBody>
      </p:sp>
      <p:sp>
        <p:nvSpPr>
          <p:cNvPr id="109" name="Shape 258"/>
          <p:cNvSpPr txBox="1">
            <a:spLocks noGrp="1"/>
          </p:cNvSpPr>
          <p:nvPr>
            <p:ph type="title"/>
          </p:nvPr>
        </p:nvSpPr>
        <p:spPr>
          <a:xfrm>
            <a:off x="5091543" y="902912"/>
            <a:ext cx="11533912" cy="228600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sz="8800" b="0" dirty="0">
              <a:latin typeface="+mj-lt"/>
            </a:endParaRPr>
          </a:p>
        </p:txBody>
      </p:sp>
      <p:sp>
        <p:nvSpPr>
          <p:cNvPr id="110" name="Shape 259"/>
          <p:cNvSpPr txBox="1">
            <a:spLocks noGrp="1"/>
          </p:cNvSpPr>
          <p:nvPr>
            <p:ph type="body" idx="1"/>
          </p:nvPr>
        </p:nvSpPr>
        <p:spPr>
          <a:xfrm>
            <a:off x="5091545" y="2895600"/>
            <a:ext cx="17845052" cy="9051926"/>
          </a:xfrm>
          <a:prstGeom prst="rect">
            <a:avLst/>
          </a:prstGeom>
        </p:spPr>
        <p:txBody>
          <a:bodyPr/>
          <a:lstStyle/>
          <a:p>
            <a:pPr marL="419100" indent="-419100">
              <a:buClr>
                <a:schemeClr val="accent1"/>
              </a:buClr>
            </a:pPr>
            <a:endParaRPr dirty="0"/>
          </a:p>
        </p:txBody>
      </p:sp>
      <p:pic>
        <p:nvPicPr>
          <p:cNvPr id="111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32" y="1359408"/>
            <a:ext cx="3297936" cy="3072384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Brain-based learning - Prince Henry's High School_Page_112.jpg" descr="Brain-based learning - Prince Henry's High School_Page_112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089568" y="0"/>
            <a:ext cx="19392900" cy="13716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8220908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HHS 2.jpg" descr="PHHS 2.jpg"/>
          <p:cNvPicPr>
            <a:picLocks noChangeAspect="1"/>
          </p:cNvPicPr>
          <p:nvPr/>
        </p:nvPicPr>
        <p:blipFill>
          <a:blip r:embed="rId2">
            <a:alphaModFix amt="59328"/>
          </a:blip>
          <a:stretch>
            <a:fillRect/>
          </a:stretch>
        </p:blipFill>
        <p:spPr>
          <a:xfrm>
            <a:off x="-210344" y="-3430192"/>
            <a:ext cx="24804688" cy="18603517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Shape 257"/>
          <p:cNvSpPr/>
          <p:nvPr/>
        </p:nvSpPr>
        <p:spPr>
          <a:xfrm>
            <a:off x="-667263" y="0"/>
            <a:ext cx="23383984" cy="14182536"/>
          </a:xfrm>
          <a:prstGeom prst="rect">
            <a:avLst/>
          </a:prstGeom>
          <a:gradFill>
            <a:gsLst>
              <a:gs pos="55000">
                <a:srgbClr val="FFFFFF"/>
              </a:gs>
              <a:gs pos="100000">
                <a:srgbClr val="FFFFFF">
                  <a:alpha val="0"/>
                </a:srgbClr>
              </a:gs>
            </a:gsLst>
            <a:lin ang="21594000"/>
          </a:gradFill>
          <a:ln w="12700">
            <a:miter lim="400000"/>
          </a:ln>
        </p:spPr>
        <p:txBody>
          <a:bodyPr lIns="91437" tIns="91437" rIns="91437" bIns="91437" anchor="ctr"/>
          <a:lstStyle/>
          <a:p>
            <a:endParaRPr/>
          </a:p>
        </p:txBody>
      </p:sp>
      <p:sp>
        <p:nvSpPr>
          <p:cNvPr id="109" name="Shape 258"/>
          <p:cNvSpPr txBox="1">
            <a:spLocks noGrp="1"/>
          </p:cNvSpPr>
          <p:nvPr>
            <p:ph type="title"/>
          </p:nvPr>
        </p:nvSpPr>
        <p:spPr>
          <a:xfrm>
            <a:off x="5091543" y="902912"/>
            <a:ext cx="11533912" cy="228600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sz="8800" b="0" dirty="0">
              <a:latin typeface="+mj-lt"/>
            </a:endParaRPr>
          </a:p>
        </p:txBody>
      </p:sp>
      <p:sp>
        <p:nvSpPr>
          <p:cNvPr id="110" name="Shape 259"/>
          <p:cNvSpPr txBox="1">
            <a:spLocks noGrp="1"/>
          </p:cNvSpPr>
          <p:nvPr>
            <p:ph type="body" idx="1"/>
          </p:nvPr>
        </p:nvSpPr>
        <p:spPr>
          <a:xfrm>
            <a:off x="5091545" y="2895600"/>
            <a:ext cx="17845052" cy="9051926"/>
          </a:xfrm>
          <a:prstGeom prst="rect">
            <a:avLst/>
          </a:prstGeom>
        </p:spPr>
        <p:txBody>
          <a:bodyPr/>
          <a:lstStyle/>
          <a:p>
            <a:pPr marL="419100" indent="-419100">
              <a:buClr>
                <a:schemeClr val="accent1"/>
              </a:buClr>
            </a:pPr>
            <a:endParaRPr dirty="0"/>
          </a:p>
        </p:txBody>
      </p:sp>
      <p:pic>
        <p:nvPicPr>
          <p:cNvPr id="111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32" y="1359408"/>
            <a:ext cx="3297936" cy="3072384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Brain-based learning - Prince Henry's High School_Page_113.jpg" descr="Brain-based learning - Prince Henry's High School_Page_113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089568" y="0"/>
            <a:ext cx="19392900" cy="13716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568280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HHS 2.jpg" descr="PHHS 2.jpg"/>
          <p:cNvPicPr>
            <a:picLocks noChangeAspect="1"/>
          </p:cNvPicPr>
          <p:nvPr/>
        </p:nvPicPr>
        <p:blipFill>
          <a:blip r:embed="rId2">
            <a:alphaModFix amt="59328"/>
          </a:blip>
          <a:stretch>
            <a:fillRect/>
          </a:stretch>
        </p:blipFill>
        <p:spPr>
          <a:xfrm>
            <a:off x="-210344" y="-3430192"/>
            <a:ext cx="24804688" cy="18603517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Shape 257"/>
          <p:cNvSpPr/>
          <p:nvPr/>
        </p:nvSpPr>
        <p:spPr>
          <a:xfrm>
            <a:off x="-667263" y="0"/>
            <a:ext cx="23383984" cy="14182536"/>
          </a:xfrm>
          <a:prstGeom prst="rect">
            <a:avLst/>
          </a:prstGeom>
          <a:gradFill>
            <a:gsLst>
              <a:gs pos="55000">
                <a:srgbClr val="FFFFFF"/>
              </a:gs>
              <a:gs pos="100000">
                <a:srgbClr val="FFFFFF">
                  <a:alpha val="0"/>
                </a:srgbClr>
              </a:gs>
            </a:gsLst>
            <a:lin ang="21594000"/>
          </a:gradFill>
          <a:ln w="12700">
            <a:miter lim="400000"/>
          </a:ln>
        </p:spPr>
        <p:txBody>
          <a:bodyPr lIns="91437" tIns="91437" rIns="91437" bIns="91437" anchor="ctr"/>
          <a:lstStyle/>
          <a:p>
            <a:endParaRPr/>
          </a:p>
        </p:txBody>
      </p:sp>
      <p:sp>
        <p:nvSpPr>
          <p:cNvPr id="109" name="Shape 258"/>
          <p:cNvSpPr txBox="1">
            <a:spLocks noGrp="1"/>
          </p:cNvSpPr>
          <p:nvPr>
            <p:ph type="title"/>
          </p:nvPr>
        </p:nvSpPr>
        <p:spPr>
          <a:xfrm>
            <a:off x="5091543" y="902912"/>
            <a:ext cx="11533912" cy="228600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sz="8800" b="0" dirty="0">
              <a:latin typeface="+mj-lt"/>
            </a:endParaRPr>
          </a:p>
        </p:txBody>
      </p:sp>
      <p:sp>
        <p:nvSpPr>
          <p:cNvPr id="110" name="Shape 259"/>
          <p:cNvSpPr txBox="1">
            <a:spLocks noGrp="1"/>
          </p:cNvSpPr>
          <p:nvPr>
            <p:ph type="body" idx="1"/>
          </p:nvPr>
        </p:nvSpPr>
        <p:spPr>
          <a:xfrm>
            <a:off x="5091545" y="2895600"/>
            <a:ext cx="17845052" cy="9051926"/>
          </a:xfrm>
          <a:prstGeom prst="rect">
            <a:avLst/>
          </a:prstGeom>
        </p:spPr>
        <p:txBody>
          <a:bodyPr/>
          <a:lstStyle/>
          <a:p>
            <a:pPr marL="419100" indent="-419100">
              <a:buClr>
                <a:schemeClr val="accent1"/>
              </a:buClr>
            </a:pPr>
            <a:endParaRPr dirty="0"/>
          </a:p>
        </p:txBody>
      </p:sp>
      <p:pic>
        <p:nvPicPr>
          <p:cNvPr id="111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32" y="1359408"/>
            <a:ext cx="3297936" cy="3072384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Brain-based learning - Prince Henry's High School_Page_114.jpg" descr="Brain-based learning - Prince Henry's High School_Page_114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089568" y="0"/>
            <a:ext cx="19392900" cy="13716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499493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HHS 2.jpg" descr="PHHS 2.jpg"/>
          <p:cNvPicPr>
            <a:picLocks noChangeAspect="1"/>
          </p:cNvPicPr>
          <p:nvPr/>
        </p:nvPicPr>
        <p:blipFill>
          <a:blip r:embed="rId2">
            <a:alphaModFix amt="59328"/>
          </a:blip>
          <a:stretch>
            <a:fillRect/>
          </a:stretch>
        </p:blipFill>
        <p:spPr>
          <a:xfrm>
            <a:off x="-210344" y="-3430192"/>
            <a:ext cx="24804688" cy="18603517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Shape 257"/>
          <p:cNvSpPr/>
          <p:nvPr/>
        </p:nvSpPr>
        <p:spPr>
          <a:xfrm>
            <a:off x="-447387" y="0"/>
            <a:ext cx="23383984" cy="14182536"/>
          </a:xfrm>
          <a:prstGeom prst="rect">
            <a:avLst/>
          </a:prstGeom>
          <a:gradFill>
            <a:gsLst>
              <a:gs pos="55000">
                <a:srgbClr val="FFFFFF"/>
              </a:gs>
              <a:gs pos="100000">
                <a:srgbClr val="FFFFFF">
                  <a:alpha val="0"/>
                </a:srgbClr>
              </a:gs>
            </a:gsLst>
            <a:lin ang="21594000"/>
          </a:gradFill>
          <a:ln w="12700">
            <a:miter lim="400000"/>
          </a:ln>
        </p:spPr>
        <p:txBody>
          <a:bodyPr lIns="91437" tIns="91437" rIns="91437" bIns="91437" anchor="ctr"/>
          <a:lstStyle/>
          <a:p>
            <a:endParaRPr/>
          </a:p>
        </p:txBody>
      </p:sp>
      <p:sp>
        <p:nvSpPr>
          <p:cNvPr id="109" name="Shape 258"/>
          <p:cNvSpPr txBox="1">
            <a:spLocks noGrp="1"/>
          </p:cNvSpPr>
          <p:nvPr>
            <p:ph type="title"/>
          </p:nvPr>
        </p:nvSpPr>
        <p:spPr>
          <a:xfrm>
            <a:off x="392080" y="5614020"/>
            <a:ext cx="8132489" cy="295449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sz="7200" b="0" dirty="0" smtClean="0">
                <a:latin typeface="+mj-lt"/>
              </a:rPr>
              <a:t>Preparing for Revision and Exams</a:t>
            </a:r>
            <a:endParaRPr sz="7200" b="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4570" y="-248440"/>
            <a:ext cx="10707327" cy="14351181"/>
          </a:xfrm>
          <a:prstGeom prst="rect">
            <a:avLst/>
          </a:prstGeom>
        </p:spPr>
      </p:pic>
      <p:pic>
        <p:nvPicPr>
          <p:cNvPr id="111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632" y="1359408"/>
            <a:ext cx="3297936" cy="307238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1561575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HHS 2.jpg" descr="PHHS 2.jpg"/>
          <p:cNvPicPr>
            <a:picLocks noChangeAspect="1"/>
          </p:cNvPicPr>
          <p:nvPr/>
        </p:nvPicPr>
        <p:blipFill>
          <a:blip r:embed="rId2">
            <a:alphaModFix amt="59328"/>
          </a:blip>
          <a:stretch>
            <a:fillRect/>
          </a:stretch>
        </p:blipFill>
        <p:spPr>
          <a:xfrm>
            <a:off x="-210344" y="-3430192"/>
            <a:ext cx="24804688" cy="18603517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Shape 257"/>
          <p:cNvSpPr/>
          <p:nvPr/>
        </p:nvSpPr>
        <p:spPr>
          <a:xfrm>
            <a:off x="-667263" y="0"/>
            <a:ext cx="23383984" cy="14182536"/>
          </a:xfrm>
          <a:prstGeom prst="rect">
            <a:avLst/>
          </a:prstGeom>
          <a:gradFill>
            <a:gsLst>
              <a:gs pos="55000">
                <a:srgbClr val="FFFFFF"/>
              </a:gs>
              <a:gs pos="100000">
                <a:srgbClr val="FFFFFF">
                  <a:alpha val="0"/>
                </a:srgbClr>
              </a:gs>
            </a:gsLst>
            <a:lin ang="21594000"/>
          </a:gradFill>
          <a:ln w="12700">
            <a:miter lim="400000"/>
          </a:ln>
        </p:spPr>
        <p:txBody>
          <a:bodyPr lIns="91437" tIns="91437" rIns="91437" bIns="91437" anchor="ctr"/>
          <a:lstStyle/>
          <a:p>
            <a:endParaRPr/>
          </a:p>
        </p:txBody>
      </p:sp>
      <p:sp>
        <p:nvSpPr>
          <p:cNvPr id="109" name="Shape 258"/>
          <p:cNvSpPr txBox="1">
            <a:spLocks noGrp="1"/>
          </p:cNvSpPr>
          <p:nvPr>
            <p:ph type="title"/>
          </p:nvPr>
        </p:nvSpPr>
        <p:spPr>
          <a:xfrm>
            <a:off x="5091543" y="902912"/>
            <a:ext cx="11533912" cy="228600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sz="8800" b="0" dirty="0">
              <a:latin typeface="+mj-lt"/>
            </a:endParaRPr>
          </a:p>
        </p:txBody>
      </p:sp>
      <p:sp>
        <p:nvSpPr>
          <p:cNvPr id="110" name="Shape 259"/>
          <p:cNvSpPr txBox="1">
            <a:spLocks noGrp="1"/>
          </p:cNvSpPr>
          <p:nvPr>
            <p:ph type="body" idx="1"/>
          </p:nvPr>
        </p:nvSpPr>
        <p:spPr>
          <a:xfrm>
            <a:off x="5091545" y="2895600"/>
            <a:ext cx="17845052" cy="9051926"/>
          </a:xfrm>
          <a:prstGeom prst="rect">
            <a:avLst/>
          </a:prstGeom>
        </p:spPr>
        <p:txBody>
          <a:bodyPr/>
          <a:lstStyle/>
          <a:p>
            <a:pPr marL="419100" indent="-419100">
              <a:buClr>
                <a:schemeClr val="accent1"/>
              </a:buClr>
            </a:pPr>
            <a:endParaRPr dirty="0"/>
          </a:p>
        </p:txBody>
      </p:sp>
      <p:pic>
        <p:nvPicPr>
          <p:cNvPr id="111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32" y="1359408"/>
            <a:ext cx="3297936" cy="3072384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Brain-based learning - Prince Henry's High School_Page_116.jpg" descr="Brain-based learning - Prince Henry's High School_Page_116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089568" y="233268"/>
            <a:ext cx="19392900" cy="13716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0635363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HHS 2.jpg" descr="PHHS 2.jpg"/>
          <p:cNvPicPr>
            <a:picLocks noChangeAspect="1"/>
          </p:cNvPicPr>
          <p:nvPr/>
        </p:nvPicPr>
        <p:blipFill>
          <a:blip r:embed="rId2">
            <a:alphaModFix amt="59328"/>
          </a:blip>
          <a:stretch>
            <a:fillRect/>
          </a:stretch>
        </p:blipFill>
        <p:spPr>
          <a:xfrm>
            <a:off x="-210344" y="-3430192"/>
            <a:ext cx="24804688" cy="18603517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Shape 257"/>
          <p:cNvSpPr/>
          <p:nvPr/>
        </p:nvSpPr>
        <p:spPr>
          <a:xfrm>
            <a:off x="-667263" y="0"/>
            <a:ext cx="23383984" cy="14182536"/>
          </a:xfrm>
          <a:prstGeom prst="rect">
            <a:avLst/>
          </a:prstGeom>
          <a:gradFill>
            <a:gsLst>
              <a:gs pos="55000">
                <a:srgbClr val="FFFFFF"/>
              </a:gs>
              <a:gs pos="100000">
                <a:srgbClr val="FFFFFF">
                  <a:alpha val="0"/>
                </a:srgbClr>
              </a:gs>
            </a:gsLst>
            <a:lin ang="21594000"/>
          </a:gradFill>
          <a:ln w="12700">
            <a:miter lim="400000"/>
          </a:ln>
        </p:spPr>
        <p:txBody>
          <a:bodyPr lIns="91437" tIns="91437" rIns="91437" bIns="91437" anchor="ctr"/>
          <a:lstStyle/>
          <a:p>
            <a:endParaRPr/>
          </a:p>
        </p:txBody>
      </p:sp>
      <p:sp>
        <p:nvSpPr>
          <p:cNvPr id="109" name="Shape 258"/>
          <p:cNvSpPr txBox="1">
            <a:spLocks noGrp="1"/>
          </p:cNvSpPr>
          <p:nvPr>
            <p:ph type="title"/>
          </p:nvPr>
        </p:nvSpPr>
        <p:spPr>
          <a:xfrm>
            <a:off x="5091543" y="902912"/>
            <a:ext cx="11533912" cy="228600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sz="8800" b="0" dirty="0">
              <a:latin typeface="+mj-lt"/>
            </a:endParaRPr>
          </a:p>
        </p:txBody>
      </p:sp>
      <p:pic>
        <p:nvPicPr>
          <p:cNvPr id="111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32" y="1359408"/>
            <a:ext cx="3297936" cy="3072384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0" name="Picture 2" descr="The Connection between Physical Exercise and Learning – KRM Blo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568" y="1160586"/>
            <a:ext cx="19385894" cy="1099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45298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HHS 2.jpg" descr="PHHS 2.jpg"/>
          <p:cNvPicPr>
            <a:picLocks noChangeAspect="1"/>
          </p:cNvPicPr>
          <p:nvPr/>
        </p:nvPicPr>
        <p:blipFill>
          <a:blip r:embed="rId2">
            <a:alphaModFix amt="59328"/>
          </a:blip>
          <a:stretch>
            <a:fillRect/>
          </a:stretch>
        </p:blipFill>
        <p:spPr>
          <a:xfrm>
            <a:off x="-210344" y="-3430192"/>
            <a:ext cx="24804688" cy="18603517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Shape 257"/>
          <p:cNvSpPr/>
          <p:nvPr/>
        </p:nvSpPr>
        <p:spPr>
          <a:xfrm>
            <a:off x="-667263" y="0"/>
            <a:ext cx="23383984" cy="14182536"/>
          </a:xfrm>
          <a:prstGeom prst="rect">
            <a:avLst/>
          </a:prstGeom>
          <a:gradFill>
            <a:gsLst>
              <a:gs pos="55000">
                <a:srgbClr val="FFFFFF"/>
              </a:gs>
              <a:gs pos="100000">
                <a:srgbClr val="FFFFFF">
                  <a:alpha val="0"/>
                </a:srgbClr>
              </a:gs>
            </a:gsLst>
            <a:lin ang="21594000"/>
          </a:gradFill>
          <a:ln w="12700">
            <a:miter lim="400000"/>
          </a:ln>
        </p:spPr>
        <p:txBody>
          <a:bodyPr lIns="91437" tIns="91437" rIns="91437" bIns="91437" anchor="ctr"/>
          <a:lstStyle/>
          <a:p>
            <a:endParaRPr/>
          </a:p>
        </p:txBody>
      </p:sp>
      <p:sp>
        <p:nvSpPr>
          <p:cNvPr id="109" name="Shape 258"/>
          <p:cNvSpPr txBox="1">
            <a:spLocks noGrp="1"/>
          </p:cNvSpPr>
          <p:nvPr>
            <p:ph type="title"/>
          </p:nvPr>
        </p:nvSpPr>
        <p:spPr>
          <a:xfrm>
            <a:off x="5091543" y="902912"/>
            <a:ext cx="11533912" cy="228600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sz="8800" b="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1476" y="785446"/>
            <a:ext cx="12537831" cy="12537831"/>
          </a:xfrm>
          <a:prstGeom prst="rect">
            <a:avLst/>
          </a:prstGeom>
        </p:spPr>
      </p:pic>
      <p:sp>
        <p:nvSpPr>
          <p:cNvPr id="110" name="Shape 259"/>
          <p:cNvSpPr txBox="1">
            <a:spLocks noGrp="1"/>
          </p:cNvSpPr>
          <p:nvPr>
            <p:ph type="body" idx="1"/>
          </p:nvPr>
        </p:nvSpPr>
        <p:spPr>
          <a:xfrm>
            <a:off x="5091545" y="2895600"/>
            <a:ext cx="17845052" cy="9051926"/>
          </a:xfrm>
          <a:prstGeom prst="rect">
            <a:avLst/>
          </a:prstGeom>
        </p:spPr>
        <p:txBody>
          <a:bodyPr/>
          <a:lstStyle/>
          <a:p>
            <a:pPr marL="419100" indent="-419100">
              <a:buClr>
                <a:schemeClr val="accent1"/>
              </a:buClr>
            </a:pPr>
            <a:endParaRPr dirty="0"/>
          </a:p>
        </p:txBody>
      </p:sp>
      <p:pic>
        <p:nvPicPr>
          <p:cNvPr id="111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632" y="1359408"/>
            <a:ext cx="3297936" cy="307238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179963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HHS 2.jpg" descr="PHHS 2.jpg"/>
          <p:cNvPicPr>
            <a:picLocks noChangeAspect="1"/>
          </p:cNvPicPr>
          <p:nvPr/>
        </p:nvPicPr>
        <p:blipFill>
          <a:blip r:embed="rId2">
            <a:alphaModFix amt="59328"/>
          </a:blip>
          <a:stretch>
            <a:fillRect/>
          </a:stretch>
        </p:blipFill>
        <p:spPr>
          <a:xfrm>
            <a:off x="-210344" y="-3430192"/>
            <a:ext cx="24804688" cy="18603517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Shape 257"/>
          <p:cNvSpPr/>
          <p:nvPr/>
        </p:nvSpPr>
        <p:spPr>
          <a:xfrm>
            <a:off x="-667263" y="0"/>
            <a:ext cx="23383984" cy="14182536"/>
          </a:xfrm>
          <a:prstGeom prst="rect">
            <a:avLst/>
          </a:prstGeom>
          <a:gradFill>
            <a:gsLst>
              <a:gs pos="55000">
                <a:srgbClr val="FFFFFF"/>
              </a:gs>
              <a:gs pos="100000">
                <a:srgbClr val="FFFFFF">
                  <a:alpha val="0"/>
                </a:srgbClr>
              </a:gs>
            </a:gsLst>
            <a:lin ang="21594000"/>
          </a:gradFill>
          <a:ln w="12700">
            <a:miter lim="400000"/>
          </a:ln>
        </p:spPr>
        <p:txBody>
          <a:bodyPr lIns="91437" tIns="91437" rIns="91437" bIns="91437" anchor="ctr"/>
          <a:lstStyle/>
          <a:p>
            <a:endParaRPr/>
          </a:p>
        </p:txBody>
      </p:sp>
      <p:sp>
        <p:nvSpPr>
          <p:cNvPr id="109" name="Shape 258"/>
          <p:cNvSpPr txBox="1">
            <a:spLocks noGrp="1"/>
          </p:cNvSpPr>
          <p:nvPr>
            <p:ph type="title"/>
          </p:nvPr>
        </p:nvSpPr>
        <p:spPr>
          <a:xfrm>
            <a:off x="5091543" y="902912"/>
            <a:ext cx="11533912" cy="2286002"/>
          </a:xfrm>
          <a:prstGeom prst="rect">
            <a:avLst/>
          </a:prstGeom>
        </p:spPr>
        <p:txBody>
          <a:bodyPr>
            <a:noAutofit/>
          </a:bodyPr>
          <a:lstStyle/>
          <a:p>
            <a:endParaRPr sz="8800" b="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5691" y="1779492"/>
            <a:ext cx="11542130" cy="9896475"/>
          </a:xfrm>
          <a:prstGeom prst="rect">
            <a:avLst/>
          </a:prstGeom>
        </p:spPr>
      </p:pic>
      <p:pic>
        <p:nvPicPr>
          <p:cNvPr id="111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632" y="1359408"/>
            <a:ext cx="3297936" cy="3072384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4" name="Picture 2" descr="4 Reasons Why Your Brain Needs Water - Alfaa UV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568" y="1135821"/>
            <a:ext cx="7620000" cy="114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489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PHHS 2.jpg" descr="PHHS 2.jpg"/>
          <p:cNvPicPr>
            <a:picLocks noChangeAspect="1"/>
          </p:cNvPicPr>
          <p:nvPr/>
        </p:nvPicPr>
        <p:blipFill>
          <a:blip r:embed="rId2">
            <a:alphaModFix amt="59328"/>
          </a:blip>
          <a:stretch>
            <a:fillRect/>
          </a:stretch>
        </p:blipFill>
        <p:spPr>
          <a:xfrm>
            <a:off x="-210344" y="-3430192"/>
            <a:ext cx="24804688" cy="18603517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Shape 257"/>
          <p:cNvSpPr/>
          <p:nvPr/>
        </p:nvSpPr>
        <p:spPr>
          <a:xfrm>
            <a:off x="-667263" y="0"/>
            <a:ext cx="23383984" cy="14182536"/>
          </a:xfrm>
          <a:prstGeom prst="rect">
            <a:avLst/>
          </a:prstGeom>
          <a:gradFill>
            <a:gsLst>
              <a:gs pos="55000">
                <a:srgbClr val="FFFFFF"/>
              </a:gs>
              <a:gs pos="100000">
                <a:srgbClr val="FFFFFF">
                  <a:alpha val="0"/>
                </a:srgbClr>
              </a:gs>
            </a:gsLst>
            <a:lin ang="21594000"/>
          </a:gradFill>
          <a:ln w="12700">
            <a:miter lim="400000"/>
          </a:ln>
        </p:spPr>
        <p:txBody>
          <a:bodyPr lIns="91437" tIns="91437" rIns="91437" bIns="91437" anchor="ctr"/>
          <a:lstStyle/>
          <a:p>
            <a:endParaRPr/>
          </a:p>
        </p:txBody>
      </p:sp>
      <p:sp>
        <p:nvSpPr>
          <p:cNvPr id="97" name="Shape 258"/>
          <p:cNvSpPr txBox="1">
            <a:spLocks noGrp="1"/>
          </p:cNvSpPr>
          <p:nvPr>
            <p:ph type="title"/>
          </p:nvPr>
        </p:nvSpPr>
        <p:spPr>
          <a:xfrm>
            <a:off x="5091543" y="902912"/>
            <a:ext cx="11533912" cy="2286002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Exam Preparation</a:t>
            </a:r>
            <a:endParaRPr dirty="0"/>
          </a:p>
        </p:txBody>
      </p:sp>
      <p:sp>
        <p:nvSpPr>
          <p:cNvPr id="98" name="Shape 259"/>
          <p:cNvSpPr txBox="1">
            <a:spLocks noGrp="1"/>
          </p:cNvSpPr>
          <p:nvPr>
            <p:ph type="body" idx="1"/>
          </p:nvPr>
        </p:nvSpPr>
        <p:spPr>
          <a:xfrm>
            <a:off x="5091545" y="2895600"/>
            <a:ext cx="17845052" cy="905192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5200" dirty="0" smtClean="0">
                <a:latin typeface="Constantia" panose="02030602050306030303" pitchFamily="18" charset="0"/>
              </a:rPr>
              <a:t>Purpose of the evening;</a:t>
            </a:r>
          </a:p>
          <a:p>
            <a:pPr lvl="2"/>
            <a:r>
              <a:rPr lang="en-GB" sz="5200" dirty="0">
                <a:latin typeface="Constantia" panose="02030602050306030303" pitchFamily="18" charset="0"/>
              </a:rPr>
              <a:t>How to </a:t>
            </a:r>
            <a:r>
              <a:rPr lang="en-GB" sz="5200" dirty="0" smtClean="0">
                <a:latin typeface="Constantia" panose="02030602050306030303" pitchFamily="18" charset="0"/>
              </a:rPr>
              <a:t>revise</a:t>
            </a:r>
          </a:p>
          <a:p>
            <a:pPr lvl="2"/>
            <a:r>
              <a:rPr lang="en-GB" sz="5200" dirty="0" smtClean="0">
                <a:latin typeface="Constantia" panose="02030602050306030303" pitchFamily="18" charset="0"/>
              </a:rPr>
              <a:t>How to make revision effective</a:t>
            </a:r>
            <a:endParaRPr lang="en-GB" sz="5200" dirty="0">
              <a:latin typeface="Constantia" panose="02030602050306030303" pitchFamily="18" charset="0"/>
            </a:endParaRPr>
          </a:p>
          <a:p>
            <a:pPr lvl="2"/>
            <a:r>
              <a:rPr lang="en-GB" sz="5200" dirty="0" smtClean="0">
                <a:latin typeface="Constantia" panose="02030602050306030303" pitchFamily="18" charset="0"/>
              </a:rPr>
              <a:t>Preparing for revision and exams</a:t>
            </a:r>
          </a:p>
        </p:txBody>
      </p:sp>
      <p:pic>
        <p:nvPicPr>
          <p:cNvPr id="99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32" y="1359408"/>
            <a:ext cx="3297936" cy="30723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HHS 2.jpg" descr="PHHS 2.jpg"/>
          <p:cNvPicPr>
            <a:picLocks noChangeAspect="1"/>
          </p:cNvPicPr>
          <p:nvPr/>
        </p:nvPicPr>
        <p:blipFill>
          <a:blip r:embed="rId2">
            <a:alphaModFix amt="59328"/>
          </a:blip>
          <a:stretch>
            <a:fillRect/>
          </a:stretch>
        </p:blipFill>
        <p:spPr>
          <a:xfrm>
            <a:off x="-210344" y="-3430192"/>
            <a:ext cx="24804688" cy="18603517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Shape 257"/>
          <p:cNvSpPr/>
          <p:nvPr/>
        </p:nvSpPr>
        <p:spPr>
          <a:xfrm>
            <a:off x="-667263" y="0"/>
            <a:ext cx="23383984" cy="14345990"/>
          </a:xfrm>
          <a:prstGeom prst="rect">
            <a:avLst/>
          </a:prstGeom>
          <a:gradFill>
            <a:gsLst>
              <a:gs pos="55000">
                <a:srgbClr val="FFFFFF"/>
              </a:gs>
              <a:gs pos="100000">
                <a:srgbClr val="FFFFFF">
                  <a:alpha val="0"/>
                </a:srgbClr>
              </a:gs>
            </a:gsLst>
            <a:lin ang="21594000"/>
          </a:gradFill>
          <a:ln w="12700">
            <a:miter lim="400000"/>
          </a:ln>
        </p:spPr>
        <p:txBody>
          <a:bodyPr lIns="91437" tIns="91437" rIns="91437" bIns="91437" anchor="ctr"/>
          <a:lstStyle/>
          <a:p>
            <a:endParaRPr/>
          </a:p>
        </p:txBody>
      </p:sp>
      <p:sp>
        <p:nvSpPr>
          <p:cNvPr id="109" name="Shape 258"/>
          <p:cNvSpPr txBox="1">
            <a:spLocks noGrp="1"/>
          </p:cNvSpPr>
          <p:nvPr>
            <p:ph type="title"/>
          </p:nvPr>
        </p:nvSpPr>
        <p:spPr>
          <a:xfrm>
            <a:off x="5091543" y="902912"/>
            <a:ext cx="11533912" cy="2286002"/>
          </a:xfrm>
          <a:prstGeom prst="rect">
            <a:avLst/>
          </a:prstGeom>
        </p:spPr>
        <p:txBody>
          <a:bodyPr>
            <a:noAutofit/>
          </a:bodyPr>
          <a:lstStyle/>
          <a:p>
            <a:endParaRPr sz="8800" b="0" dirty="0">
              <a:latin typeface="+mj-lt"/>
            </a:endParaRPr>
          </a:p>
        </p:txBody>
      </p:sp>
      <p:pic>
        <p:nvPicPr>
          <p:cNvPr id="111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32" y="1359408"/>
            <a:ext cx="3297936" cy="3072384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0" name="Picture 2" descr="The 'Work Hard &amp; You'll Succeed' Mantra is NOT a Myth - The STRIV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543" y="698000"/>
            <a:ext cx="16279905" cy="1364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67323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680"/>
          <p:cNvSpPr txBox="1">
            <a:spLocks noGrp="1"/>
          </p:cNvSpPr>
          <p:nvPr>
            <p:ph type="title"/>
          </p:nvPr>
        </p:nvSpPr>
        <p:spPr>
          <a:xfrm>
            <a:off x="3042742" y="10215212"/>
            <a:ext cx="18298516" cy="2572498"/>
          </a:xfrm>
          <a:prstGeom prst="rect">
            <a:avLst/>
          </a:prstGeom>
        </p:spPr>
        <p:txBody>
          <a:bodyPr/>
          <a:lstStyle>
            <a:lvl1pPr>
              <a:defRPr sz="7200"/>
            </a:lvl1pPr>
          </a:lstStyle>
          <a:p>
            <a:r>
              <a:t>Title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PHHS 2.jpg" descr="PHHS 2.jpg"/>
          <p:cNvPicPr>
            <a:picLocks noChangeAspect="1"/>
          </p:cNvPicPr>
          <p:nvPr/>
        </p:nvPicPr>
        <p:blipFill>
          <a:blip r:embed="rId2">
            <a:alphaModFix amt="59328"/>
          </a:blip>
          <a:stretch>
            <a:fillRect/>
          </a:stretch>
        </p:blipFill>
        <p:spPr>
          <a:xfrm>
            <a:off x="-210344" y="-3430192"/>
            <a:ext cx="24804688" cy="18603517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Shape 257"/>
          <p:cNvSpPr/>
          <p:nvPr/>
        </p:nvSpPr>
        <p:spPr>
          <a:xfrm>
            <a:off x="-667263" y="0"/>
            <a:ext cx="23383984" cy="14182536"/>
          </a:xfrm>
          <a:prstGeom prst="rect">
            <a:avLst/>
          </a:prstGeom>
          <a:gradFill>
            <a:gsLst>
              <a:gs pos="55000">
                <a:srgbClr val="FFFFFF"/>
              </a:gs>
              <a:gs pos="100000">
                <a:srgbClr val="FFFFFF">
                  <a:alpha val="0"/>
                </a:srgbClr>
              </a:gs>
            </a:gsLst>
            <a:lin ang="21594000"/>
          </a:gradFill>
          <a:ln w="12700">
            <a:miter lim="400000"/>
          </a:ln>
        </p:spPr>
        <p:txBody>
          <a:bodyPr lIns="91437" tIns="91437" rIns="91437" bIns="91437" anchor="ctr"/>
          <a:lstStyle/>
          <a:p>
            <a:endParaRPr/>
          </a:p>
        </p:txBody>
      </p:sp>
      <p:sp>
        <p:nvSpPr>
          <p:cNvPr id="97" name="Shape 258"/>
          <p:cNvSpPr txBox="1">
            <a:spLocks noGrp="1"/>
          </p:cNvSpPr>
          <p:nvPr>
            <p:ph type="title"/>
          </p:nvPr>
        </p:nvSpPr>
        <p:spPr>
          <a:xfrm>
            <a:off x="5091543" y="902912"/>
            <a:ext cx="11533912" cy="228600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sz="8800" b="0" dirty="0" smtClean="0">
                <a:latin typeface="+mj-lt"/>
              </a:rPr>
              <a:t>Exam Preparation</a:t>
            </a:r>
            <a:endParaRPr sz="8800" b="0" dirty="0">
              <a:latin typeface="+mj-lt"/>
            </a:endParaRPr>
          </a:p>
        </p:txBody>
      </p:sp>
      <p:sp>
        <p:nvSpPr>
          <p:cNvPr id="98" name="Shape 259"/>
          <p:cNvSpPr txBox="1">
            <a:spLocks noGrp="1"/>
          </p:cNvSpPr>
          <p:nvPr>
            <p:ph type="body" idx="1"/>
          </p:nvPr>
        </p:nvSpPr>
        <p:spPr>
          <a:xfrm>
            <a:off x="5091545" y="2895600"/>
            <a:ext cx="17845052" cy="905192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r>
              <a:rPr lang="en-GB" dirty="0" smtClean="0"/>
              <a:t>First Exam in less than a month</a:t>
            </a:r>
          </a:p>
          <a:p>
            <a:r>
              <a:rPr lang="en-GB" dirty="0" smtClean="0"/>
              <a:t>Weeks left to prepare</a:t>
            </a:r>
          </a:p>
          <a:p>
            <a:r>
              <a:rPr lang="en-GB" dirty="0" smtClean="0"/>
              <a:t>Mock exams completed</a:t>
            </a:r>
          </a:p>
          <a:p>
            <a:r>
              <a:rPr lang="en-GB" dirty="0" smtClean="0"/>
              <a:t>Still time left to improve</a:t>
            </a:r>
          </a:p>
          <a:p>
            <a:r>
              <a:rPr lang="en-GB" dirty="0" smtClean="0"/>
              <a:t>You must start revising now (if you haven’t already started)</a:t>
            </a:r>
          </a:p>
          <a:p>
            <a:r>
              <a:rPr lang="en-GB" dirty="0" smtClean="0"/>
              <a:t>Lots of positives coming out of mocks</a:t>
            </a:r>
          </a:p>
          <a:p>
            <a:r>
              <a:rPr lang="en-GB" dirty="0" smtClean="0"/>
              <a:t>Should have a clear idea of areas to improve</a:t>
            </a:r>
            <a:endParaRPr dirty="0"/>
          </a:p>
        </p:txBody>
      </p:sp>
      <p:pic>
        <p:nvPicPr>
          <p:cNvPr id="99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32" y="1359408"/>
            <a:ext cx="3297936" cy="307238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852302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PHHS 2.jpg" descr="PHHS 2.jpg"/>
          <p:cNvPicPr>
            <a:picLocks noChangeAspect="1"/>
          </p:cNvPicPr>
          <p:nvPr/>
        </p:nvPicPr>
        <p:blipFill>
          <a:blip r:embed="rId4">
            <a:alphaModFix amt="59328"/>
          </a:blip>
          <a:stretch>
            <a:fillRect/>
          </a:stretch>
        </p:blipFill>
        <p:spPr>
          <a:xfrm>
            <a:off x="-210344" y="-3430192"/>
            <a:ext cx="24804688" cy="18603517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Shape 257"/>
          <p:cNvSpPr/>
          <p:nvPr/>
        </p:nvSpPr>
        <p:spPr>
          <a:xfrm>
            <a:off x="-667263" y="0"/>
            <a:ext cx="23383984" cy="14182536"/>
          </a:xfrm>
          <a:prstGeom prst="rect">
            <a:avLst/>
          </a:prstGeom>
          <a:gradFill>
            <a:gsLst>
              <a:gs pos="55000">
                <a:srgbClr val="FFFFFF"/>
              </a:gs>
              <a:gs pos="100000">
                <a:srgbClr val="FFFFFF">
                  <a:alpha val="0"/>
                </a:srgbClr>
              </a:gs>
            </a:gsLst>
            <a:lin ang="21594000"/>
          </a:gradFill>
          <a:ln w="12700">
            <a:miter lim="400000"/>
          </a:ln>
        </p:spPr>
        <p:txBody>
          <a:bodyPr lIns="91437" tIns="91437" rIns="91437" bIns="91437" anchor="ctr"/>
          <a:lstStyle/>
          <a:p>
            <a:endParaRPr/>
          </a:p>
        </p:txBody>
      </p:sp>
      <p:pic>
        <p:nvPicPr>
          <p:cNvPr id="99" name="Picture 2" descr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632" y="1359408"/>
            <a:ext cx="3297936" cy="3072384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4835253"/>
              </p:ext>
            </p:extLst>
          </p:nvPr>
        </p:nvGraphicFramePr>
        <p:xfrm>
          <a:off x="9013424" y="0"/>
          <a:ext cx="10408739" cy="14182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Acrobat Document" r:id="rId6" imgW="5143308" imgH="7429287" progId="Acrobat.Document.DC">
                  <p:embed/>
                </p:oleObj>
              </mc:Choice>
              <mc:Fallback>
                <p:oleObj name="Acrobat Document" r:id="rId6" imgW="5143308" imgH="742928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013424" y="0"/>
                        <a:ext cx="10408739" cy="141825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815010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HHS 2.jpg" descr="PHHS 2.jpg"/>
          <p:cNvPicPr>
            <a:picLocks noChangeAspect="1"/>
          </p:cNvPicPr>
          <p:nvPr/>
        </p:nvPicPr>
        <p:blipFill>
          <a:blip r:embed="rId2">
            <a:alphaModFix amt="59328"/>
          </a:blip>
          <a:stretch>
            <a:fillRect/>
          </a:stretch>
        </p:blipFill>
        <p:spPr>
          <a:xfrm>
            <a:off x="-210344" y="-3430192"/>
            <a:ext cx="24804688" cy="18603517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Shape 257"/>
          <p:cNvSpPr/>
          <p:nvPr/>
        </p:nvSpPr>
        <p:spPr>
          <a:xfrm>
            <a:off x="-667263" y="0"/>
            <a:ext cx="23383984" cy="14182536"/>
          </a:xfrm>
          <a:prstGeom prst="rect">
            <a:avLst/>
          </a:prstGeom>
          <a:gradFill>
            <a:gsLst>
              <a:gs pos="55000">
                <a:srgbClr val="FFFFFF"/>
              </a:gs>
              <a:gs pos="100000">
                <a:srgbClr val="FFFFFF">
                  <a:alpha val="0"/>
                </a:srgbClr>
              </a:gs>
            </a:gsLst>
            <a:lin ang="21594000"/>
          </a:gradFill>
          <a:ln w="12700">
            <a:miter lim="400000"/>
          </a:ln>
        </p:spPr>
        <p:txBody>
          <a:bodyPr lIns="91437" tIns="91437" rIns="91437" bIns="91437" anchor="ctr"/>
          <a:lstStyle/>
          <a:p>
            <a:endParaRPr/>
          </a:p>
        </p:txBody>
      </p:sp>
      <p:sp>
        <p:nvSpPr>
          <p:cNvPr id="109" name="Shape 258"/>
          <p:cNvSpPr txBox="1">
            <a:spLocks noGrp="1"/>
          </p:cNvSpPr>
          <p:nvPr>
            <p:ph type="title"/>
          </p:nvPr>
        </p:nvSpPr>
        <p:spPr>
          <a:xfrm>
            <a:off x="5091543" y="902912"/>
            <a:ext cx="11533912" cy="228600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sz="8800" b="0" dirty="0" smtClean="0">
                <a:latin typeface="+mj-lt"/>
              </a:rPr>
              <a:t>What is revision?</a:t>
            </a:r>
            <a:endParaRPr sz="8800" b="0" dirty="0">
              <a:latin typeface="+mj-lt"/>
            </a:endParaRPr>
          </a:p>
        </p:txBody>
      </p:sp>
      <p:sp>
        <p:nvSpPr>
          <p:cNvPr id="110" name="Shape 259"/>
          <p:cNvSpPr txBox="1">
            <a:spLocks noGrp="1"/>
          </p:cNvSpPr>
          <p:nvPr>
            <p:ph type="body" idx="1"/>
          </p:nvPr>
        </p:nvSpPr>
        <p:spPr>
          <a:xfrm>
            <a:off x="5091543" y="3868993"/>
            <a:ext cx="17845052" cy="9051926"/>
          </a:xfrm>
          <a:prstGeom prst="rect">
            <a:avLst/>
          </a:prstGeom>
        </p:spPr>
        <p:txBody>
          <a:bodyPr/>
          <a:lstStyle/>
          <a:p>
            <a:pPr marL="419100" indent="-419100">
              <a:buClr>
                <a:schemeClr val="accent1"/>
              </a:buClr>
            </a:pPr>
            <a:r>
              <a:rPr lang="en-GB" dirty="0" smtClean="0"/>
              <a:t>Moving information into our long term memory store</a:t>
            </a:r>
          </a:p>
          <a:p>
            <a:pPr marL="419100" indent="-419100">
              <a:buClr>
                <a:schemeClr val="accent1"/>
              </a:buClr>
            </a:pPr>
            <a:r>
              <a:rPr lang="en-GB" dirty="0" smtClean="0"/>
              <a:t>Building pathways to retrieve information already in LTM</a:t>
            </a:r>
          </a:p>
          <a:p>
            <a:pPr marL="419100" indent="-419100">
              <a:buClr>
                <a:schemeClr val="accent1"/>
              </a:buClr>
            </a:pPr>
            <a:r>
              <a:rPr lang="en-GB" dirty="0" smtClean="0"/>
              <a:t>Cramming is not an effective revision technique</a:t>
            </a:r>
          </a:p>
          <a:p>
            <a:pPr marL="419100" indent="-419100">
              <a:buClr>
                <a:schemeClr val="accent1"/>
              </a:buClr>
            </a:pPr>
            <a:r>
              <a:rPr lang="en-GB" dirty="0" smtClean="0"/>
              <a:t>Knowledge should be built and developed over time</a:t>
            </a:r>
          </a:p>
          <a:p>
            <a:pPr marL="419100" indent="-419100">
              <a:buClr>
                <a:schemeClr val="accent1"/>
              </a:buClr>
            </a:pPr>
            <a:r>
              <a:rPr lang="en-GB" dirty="0" smtClean="0"/>
              <a:t>The more times information is visited the stronger the pathway will be</a:t>
            </a:r>
          </a:p>
          <a:p>
            <a:pPr marL="419100" indent="-419100">
              <a:buClr>
                <a:schemeClr val="accent1"/>
              </a:buClr>
            </a:pPr>
            <a:r>
              <a:rPr lang="en-GB" dirty="0" smtClean="0"/>
              <a:t>Resulting in quicker and clearer recall in exam situations</a:t>
            </a:r>
            <a:endParaRPr dirty="0"/>
          </a:p>
        </p:txBody>
      </p:sp>
      <p:pic>
        <p:nvPicPr>
          <p:cNvPr id="111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32" y="1359408"/>
            <a:ext cx="3297936" cy="307238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980385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HHS 2.jpg" descr="PHHS 2.jpg"/>
          <p:cNvPicPr>
            <a:picLocks noChangeAspect="1"/>
          </p:cNvPicPr>
          <p:nvPr/>
        </p:nvPicPr>
        <p:blipFill>
          <a:blip r:embed="rId2">
            <a:alphaModFix amt="59328"/>
          </a:blip>
          <a:stretch>
            <a:fillRect/>
          </a:stretch>
        </p:blipFill>
        <p:spPr>
          <a:xfrm>
            <a:off x="-210344" y="-3430192"/>
            <a:ext cx="24804688" cy="18603517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Shape 257"/>
          <p:cNvSpPr/>
          <p:nvPr/>
        </p:nvSpPr>
        <p:spPr>
          <a:xfrm>
            <a:off x="-667263" y="0"/>
            <a:ext cx="23383984" cy="14182536"/>
          </a:xfrm>
          <a:prstGeom prst="rect">
            <a:avLst/>
          </a:prstGeom>
          <a:gradFill>
            <a:gsLst>
              <a:gs pos="55000">
                <a:srgbClr val="FFFFFF"/>
              </a:gs>
              <a:gs pos="100000">
                <a:srgbClr val="FFFFFF">
                  <a:alpha val="0"/>
                </a:srgbClr>
              </a:gs>
            </a:gsLst>
            <a:lin ang="21594000"/>
          </a:gradFill>
          <a:ln w="12700">
            <a:miter lim="400000"/>
          </a:ln>
        </p:spPr>
        <p:txBody>
          <a:bodyPr lIns="91437" tIns="91437" rIns="91437" bIns="91437" anchor="ctr"/>
          <a:lstStyle/>
          <a:p>
            <a:endParaRPr/>
          </a:p>
        </p:txBody>
      </p:sp>
      <p:sp>
        <p:nvSpPr>
          <p:cNvPr id="109" name="Shape 258"/>
          <p:cNvSpPr txBox="1">
            <a:spLocks noGrp="1"/>
          </p:cNvSpPr>
          <p:nvPr>
            <p:ph type="title"/>
          </p:nvPr>
        </p:nvSpPr>
        <p:spPr>
          <a:xfrm>
            <a:off x="5091543" y="902912"/>
            <a:ext cx="11533912" cy="2286002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Revision Methods</a:t>
            </a:r>
            <a:endParaRPr dirty="0"/>
          </a:p>
        </p:txBody>
      </p:sp>
      <p:sp>
        <p:nvSpPr>
          <p:cNvPr id="110" name="Shape 259"/>
          <p:cNvSpPr txBox="1">
            <a:spLocks noGrp="1"/>
          </p:cNvSpPr>
          <p:nvPr>
            <p:ph type="body" idx="1"/>
          </p:nvPr>
        </p:nvSpPr>
        <p:spPr>
          <a:xfrm>
            <a:off x="5091545" y="2895600"/>
            <a:ext cx="17845052" cy="9051926"/>
          </a:xfrm>
          <a:prstGeom prst="rect">
            <a:avLst/>
          </a:prstGeom>
        </p:spPr>
        <p:txBody>
          <a:bodyPr/>
          <a:lstStyle/>
          <a:p>
            <a:pPr marL="419100" indent="-419100">
              <a:buClr>
                <a:schemeClr val="accent1"/>
              </a:buClr>
            </a:pPr>
            <a:r>
              <a:rPr lang="en-GB" dirty="0" smtClean="0"/>
              <a:t>You have heard from Maths, English and Science this week</a:t>
            </a:r>
          </a:p>
          <a:p>
            <a:pPr marL="419100" indent="-419100">
              <a:buClr>
                <a:schemeClr val="accent1"/>
              </a:buClr>
            </a:pPr>
            <a:r>
              <a:rPr lang="en-GB" dirty="0" smtClean="0"/>
              <a:t>Lots of ways to revise</a:t>
            </a:r>
          </a:p>
          <a:p>
            <a:pPr marL="419100" indent="-419100">
              <a:buClr>
                <a:schemeClr val="accent1"/>
              </a:buClr>
            </a:pPr>
            <a:r>
              <a:rPr lang="en-GB" dirty="0" smtClean="0"/>
              <a:t>Go with what works for you</a:t>
            </a:r>
          </a:p>
          <a:p>
            <a:pPr marL="419100" indent="-419100">
              <a:buClr>
                <a:schemeClr val="accent1"/>
              </a:buClr>
            </a:pPr>
            <a:r>
              <a:rPr lang="en-GB" dirty="0" smtClean="0"/>
              <a:t>Don’t just go for what is easiest</a:t>
            </a:r>
          </a:p>
          <a:p>
            <a:pPr marL="419100" indent="-419100">
              <a:buClr>
                <a:schemeClr val="accent1"/>
              </a:buClr>
            </a:pPr>
            <a:r>
              <a:rPr lang="en-GB" dirty="0" smtClean="0"/>
              <a:t>Revision is an active process (it is not passive)</a:t>
            </a:r>
            <a:endParaRPr dirty="0"/>
          </a:p>
        </p:txBody>
      </p:sp>
      <p:pic>
        <p:nvPicPr>
          <p:cNvPr id="111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32" y="1359408"/>
            <a:ext cx="3297936" cy="30723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HHS 2.jpg" descr="PHHS 2.jpg"/>
          <p:cNvPicPr>
            <a:picLocks noChangeAspect="1"/>
          </p:cNvPicPr>
          <p:nvPr/>
        </p:nvPicPr>
        <p:blipFill>
          <a:blip r:embed="rId2">
            <a:alphaModFix amt="59328"/>
          </a:blip>
          <a:stretch>
            <a:fillRect/>
          </a:stretch>
        </p:blipFill>
        <p:spPr>
          <a:xfrm>
            <a:off x="-210344" y="-3430192"/>
            <a:ext cx="24804688" cy="18603517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Shape 257"/>
          <p:cNvSpPr/>
          <p:nvPr/>
        </p:nvSpPr>
        <p:spPr>
          <a:xfrm>
            <a:off x="-667263" y="0"/>
            <a:ext cx="23383984" cy="14182536"/>
          </a:xfrm>
          <a:prstGeom prst="rect">
            <a:avLst/>
          </a:prstGeom>
          <a:gradFill>
            <a:gsLst>
              <a:gs pos="55000">
                <a:srgbClr val="FFFFFF"/>
              </a:gs>
              <a:gs pos="100000">
                <a:srgbClr val="FFFFFF">
                  <a:alpha val="0"/>
                </a:srgbClr>
              </a:gs>
            </a:gsLst>
            <a:lin ang="21594000"/>
          </a:gradFill>
          <a:ln w="12700">
            <a:miter lim="400000"/>
          </a:ln>
        </p:spPr>
        <p:txBody>
          <a:bodyPr lIns="91437" tIns="91437" rIns="91437" bIns="91437" anchor="ctr"/>
          <a:lstStyle/>
          <a:p>
            <a:endParaRPr/>
          </a:p>
        </p:txBody>
      </p:sp>
      <p:sp>
        <p:nvSpPr>
          <p:cNvPr id="109" name="Shape 258"/>
          <p:cNvSpPr txBox="1">
            <a:spLocks noGrp="1"/>
          </p:cNvSpPr>
          <p:nvPr>
            <p:ph type="title"/>
          </p:nvPr>
        </p:nvSpPr>
        <p:spPr>
          <a:xfrm>
            <a:off x="5091543" y="902912"/>
            <a:ext cx="11533912" cy="228600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sz="8800" b="0" dirty="0" smtClean="0">
                <a:latin typeface="+mj-lt"/>
              </a:rPr>
              <a:t>Making Notes</a:t>
            </a:r>
            <a:endParaRPr sz="8800" b="0" dirty="0">
              <a:latin typeface="+mj-lt"/>
            </a:endParaRPr>
          </a:p>
        </p:txBody>
      </p:sp>
      <p:sp>
        <p:nvSpPr>
          <p:cNvPr id="110" name="Shape 259"/>
          <p:cNvSpPr txBox="1">
            <a:spLocks noGrp="1"/>
          </p:cNvSpPr>
          <p:nvPr>
            <p:ph type="body" idx="1"/>
          </p:nvPr>
        </p:nvSpPr>
        <p:spPr>
          <a:xfrm>
            <a:off x="5091545" y="2895600"/>
            <a:ext cx="17845052" cy="9051926"/>
          </a:xfrm>
          <a:prstGeom prst="rect">
            <a:avLst/>
          </a:prstGeom>
        </p:spPr>
        <p:txBody>
          <a:bodyPr/>
          <a:lstStyle/>
          <a:p>
            <a:pPr marL="798576" lvl="1" indent="-419100">
              <a:buClr>
                <a:schemeClr val="accent1"/>
              </a:buClr>
            </a:pPr>
            <a:endParaRPr dirty="0"/>
          </a:p>
        </p:txBody>
      </p:sp>
      <p:pic>
        <p:nvPicPr>
          <p:cNvPr id="111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32" y="1359408"/>
            <a:ext cx="3297936" cy="3072384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Brain-based learning - Prince Henry's High School_Page_066.jpg" descr="Brain-based learning - Prince Henry's High School_Page_066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089568" y="233268"/>
            <a:ext cx="18737130" cy="13716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092272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HHS 2.jpg" descr="PHHS 2.jpg"/>
          <p:cNvPicPr>
            <a:picLocks noChangeAspect="1"/>
          </p:cNvPicPr>
          <p:nvPr/>
        </p:nvPicPr>
        <p:blipFill>
          <a:blip r:embed="rId2">
            <a:alphaModFix amt="59328"/>
          </a:blip>
          <a:stretch>
            <a:fillRect/>
          </a:stretch>
        </p:blipFill>
        <p:spPr>
          <a:xfrm>
            <a:off x="-210344" y="-3430192"/>
            <a:ext cx="24804688" cy="18603517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Shape 257"/>
          <p:cNvSpPr/>
          <p:nvPr/>
        </p:nvSpPr>
        <p:spPr>
          <a:xfrm>
            <a:off x="-667263" y="-766916"/>
            <a:ext cx="23383984" cy="14182536"/>
          </a:xfrm>
          <a:prstGeom prst="rect">
            <a:avLst/>
          </a:prstGeom>
          <a:gradFill>
            <a:gsLst>
              <a:gs pos="55000">
                <a:srgbClr val="FFFFFF"/>
              </a:gs>
              <a:gs pos="100000">
                <a:srgbClr val="FFFFFF">
                  <a:alpha val="0"/>
                </a:srgbClr>
              </a:gs>
            </a:gsLst>
            <a:lin ang="21594000"/>
          </a:gradFill>
          <a:ln w="12700">
            <a:miter lim="400000"/>
          </a:ln>
        </p:spPr>
        <p:txBody>
          <a:bodyPr lIns="91437" tIns="91437" rIns="91437" bIns="91437" anchor="ctr"/>
          <a:lstStyle/>
          <a:p>
            <a:endParaRPr/>
          </a:p>
        </p:txBody>
      </p:sp>
      <p:sp>
        <p:nvSpPr>
          <p:cNvPr id="109" name="Shape 258"/>
          <p:cNvSpPr txBox="1">
            <a:spLocks noGrp="1"/>
          </p:cNvSpPr>
          <p:nvPr>
            <p:ph type="title"/>
          </p:nvPr>
        </p:nvSpPr>
        <p:spPr>
          <a:xfrm>
            <a:off x="5091543" y="808236"/>
            <a:ext cx="11533912" cy="128410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GB" sz="8800" b="0" dirty="0" smtClean="0">
                <a:latin typeface="+mj-lt"/>
              </a:rPr>
              <a:t>Highlighting</a:t>
            </a:r>
            <a:endParaRPr sz="8800" b="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1377" y="2441077"/>
            <a:ext cx="18322706" cy="10993624"/>
          </a:xfrm>
          <a:prstGeom prst="rect">
            <a:avLst/>
          </a:prstGeom>
        </p:spPr>
      </p:pic>
      <p:sp>
        <p:nvSpPr>
          <p:cNvPr id="110" name="Shape 259"/>
          <p:cNvSpPr txBox="1">
            <a:spLocks noGrp="1"/>
          </p:cNvSpPr>
          <p:nvPr>
            <p:ph type="body" idx="1"/>
          </p:nvPr>
        </p:nvSpPr>
        <p:spPr>
          <a:xfrm>
            <a:off x="4911376" y="2441077"/>
            <a:ext cx="18025221" cy="950644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9100" indent="-419100">
              <a:buClr>
                <a:schemeClr val="accent1"/>
              </a:buClr>
            </a:pPr>
            <a:endParaRPr lang="en-GB" dirty="0" smtClean="0"/>
          </a:p>
        </p:txBody>
      </p:sp>
      <p:pic>
        <p:nvPicPr>
          <p:cNvPr id="111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632" y="1359408"/>
            <a:ext cx="3297936" cy="307238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966620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HHS 2.jpg" descr="PHHS 2.jpg"/>
          <p:cNvPicPr>
            <a:picLocks noChangeAspect="1"/>
          </p:cNvPicPr>
          <p:nvPr/>
        </p:nvPicPr>
        <p:blipFill>
          <a:blip r:embed="rId2">
            <a:alphaModFix amt="59328"/>
          </a:blip>
          <a:stretch>
            <a:fillRect/>
          </a:stretch>
        </p:blipFill>
        <p:spPr>
          <a:xfrm>
            <a:off x="-210344" y="-3430192"/>
            <a:ext cx="24804688" cy="18603517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Shape 257"/>
          <p:cNvSpPr/>
          <p:nvPr/>
        </p:nvSpPr>
        <p:spPr>
          <a:xfrm>
            <a:off x="-667263" y="0"/>
            <a:ext cx="23383984" cy="14182536"/>
          </a:xfrm>
          <a:prstGeom prst="rect">
            <a:avLst/>
          </a:prstGeom>
          <a:gradFill>
            <a:gsLst>
              <a:gs pos="55000">
                <a:srgbClr val="FFFFFF"/>
              </a:gs>
              <a:gs pos="100000">
                <a:srgbClr val="FFFFFF">
                  <a:alpha val="0"/>
                </a:srgbClr>
              </a:gs>
            </a:gsLst>
            <a:lin ang="21594000"/>
          </a:gradFill>
          <a:ln w="12700">
            <a:miter lim="400000"/>
          </a:ln>
        </p:spPr>
        <p:txBody>
          <a:bodyPr lIns="91437" tIns="91437" rIns="91437" bIns="91437" anchor="ctr"/>
          <a:lstStyle/>
          <a:p>
            <a:endParaRPr/>
          </a:p>
        </p:txBody>
      </p:sp>
      <p:sp>
        <p:nvSpPr>
          <p:cNvPr id="109" name="Shape 258"/>
          <p:cNvSpPr txBox="1">
            <a:spLocks noGrp="1"/>
          </p:cNvSpPr>
          <p:nvPr>
            <p:ph type="title"/>
          </p:nvPr>
        </p:nvSpPr>
        <p:spPr>
          <a:xfrm>
            <a:off x="5091543" y="902912"/>
            <a:ext cx="11533912" cy="2286002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GB" sz="8800" b="0" dirty="0" smtClean="0">
                <a:latin typeface="+mj-lt"/>
              </a:rPr>
              <a:t>Making </a:t>
            </a:r>
            <a:r>
              <a:rPr lang="en-GB" sz="8800" b="0" dirty="0">
                <a:latin typeface="+mj-lt"/>
              </a:rPr>
              <a:t>R</a:t>
            </a:r>
            <a:r>
              <a:rPr lang="en-GB" sz="8800" b="0" dirty="0" smtClean="0">
                <a:latin typeface="+mj-lt"/>
              </a:rPr>
              <a:t>evision Effective</a:t>
            </a:r>
            <a:endParaRPr sz="8800" b="0" dirty="0">
              <a:latin typeface="+mj-lt"/>
            </a:endParaRPr>
          </a:p>
        </p:txBody>
      </p:sp>
      <p:sp>
        <p:nvSpPr>
          <p:cNvPr id="110" name="Shape 259"/>
          <p:cNvSpPr txBox="1">
            <a:spLocks noGrp="1"/>
          </p:cNvSpPr>
          <p:nvPr>
            <p:ph type="body" idx="1"/>
          </p:nvPr>
        </p:nvSpPr>
        <p:spPr>
          <a:xfrm>
            <a:off x="5091545" y="3722077"/>
            <a:ext cx="17845052" cy="905192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9100" indent="-419100">
              <a:buClr>
                <a:schemeClr val="accent1"/>
              </a:buClr>
            </a:pPr>
            <a:r>
              <a:rPr lang="en-GB" dirty="0" smtClean="0"/>
              <a:t>Distraction free (no music, phones, screens or devices)</a:t>
            </a:r>
          </a:p>
          <a:p>
            <a:pPr marL="419100" indent="-419100">
              <a:buClr>
                <a:schemeClr val="accent1"/>
              </a:buClr>
            </a:pPr>
            <a:r>
              <a:rPr lang="en-GB" dirty="0" smtClean="0"/>
              <a:t>Start early to reduce stress and anxiety</a:t>
            </a:r>
          </a:p>
          <a:p>
            <a:pPr marL="419100" indent="-419100">
              <a:buClr>
                <a:schemeClr val="accent1"/>
              </a:buClr>
            </a:pPr>
            <a:r>
              <a:rPr lang="en-GB" dirty="0" smtClean="0"/>
              <a:t>Try different methods</a:t>
            </a:r>
          </a:p>
          <a:p>
            <a:pPr marL="419100" indent="-419100">
              <a:buClr>
                <a:schemeClr val="accent1"/>
              </a:buClr>
            </a:pPr>
            <a:r>
              <a:rPr lang="en-GB" dirty="0" smtClean="0"/>
              <a:t>Make use of revision resources (revision guides, exam board websites, past exam papers, PHHS Live, speak to your teachers)</a:t>
            </a:r>
          </a:p>
          <a:p>
            <a:pPr marL="419100" indent="-419100">
              <a:buClr>
                <a:schemeClr val="accent1"/>
              </a:buClr>
            </a:pPr>
            <a:r>
              <a:rPr lang="en-GB" dirty="0" smtClean="0"/>
              <a:t>Make sure you take breaks – during your revision and away from revision completely</a:t>
            </a:r>
            <a:endParaRPr dirty="0"/>
          </a:p>
        </p:txBody>
      </p:sp>
      <p:pic>
        <p:nvPicPr>
          <p:cNvPr id="111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32" y="1359408"/>
            <a:ext cx="3297936" cy="307238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171252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low">
  <a:themeElements>
    <a:clrScheme name="Flow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000FF"/>
      </a:hlink>
      <a:folHlink>
        <a:srgbClr val="FF00FF"/>
      </a:folHlink>
    </a:clrScheme>
    <a:fontScheme name="Flow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27000" dist="76200" dir="5400000" rotWithShape="0">
              <a:srgbClr val="032544">
                <a:alpha val="48000"/>
              </a:srgbClr>
            </a:outerShdw>
          </a:effectLst>
        </a:effectStyle>
        <a:effectStyle>
          <a:effectLst>
            <a:outerShdw blurRad="127000" dist="76200" dir="5400000" rotWithShape="0">
              <a:srgbClr val="032544">
                <a:alpha val="48000"/>
              </a:srgbClr>
            </a:outerShdw>
          </a:effectLst>
        </a:effectStyle>
        <a:effectStyle>
          <a:effectLst>
            <a:outerShdw blurRad="127000" dist="76200" dir="5400000" rotWithShape="0">
              <a:srgbClr val="032544">
                <a:alpha val="4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127000" dist="76200" dir="5400000" rotWithShape="0">
            <a:srgbClr val="032544">
              <a:alpha val="48000"/>
            </a:srgbClr>
          </a:outerShdw>
        </a:effectLst>
        <a:sp3d/>
      </a:spPr>
      <a:bodyPr rot="0" spcFirstLastPara="1" vertOverflow="overflow" horzOverflow="overflow" vert="horz" wrap="square" lIns="91437" tIns="91437" rIns="91437" bIns="91437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127000" dist="76200" dir="5400000" rotWithShape="0">
            <a:srgbClr val="032544">
              <a:alpha val="4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91437" tIns="91437" rIns="91437" bIns="91437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Flow">
  <a:themeElements>
    <a:clrScheme name="Flow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000FF"/>
      </a:hlink>
      <a:folHlink>
        <a:srgbClr val="FF00FF"/>
      </a:folHlink>
    </a:clrScheme>
    <a:fontScheme name="Flow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27000" dist="76200" dir="5400000" rotWithShape="0">
              <a:srgbClr val="032544">
                <a:alpha val="48000"/>
              </a:srgbClr>
            </a:outerShdw>
          </a:effectLst>
        </a:effectStyle>
        <a:effectStyle>
          <a:effectLst>
            <a:outerShdw blurRad="127000" dist="76200" dir="5400000" rotWithShape="0">
              <a:srgbClr val="032544">
                <a:alpha val="48000"/>
              </a:srgbClr>
            </a:outerShdw>
          </a:effectLst>
        </a:effectStyle>
        <a:effectStyle>
          <a:effectLst>
            <a:outerShdw blurRad="127000" dist="76200" dir="5400000" rotWithShape="0">
              <a:srgbClr val="032544">
                <a:alpha val="4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127000" dist="76200" dir="5400000" rotWithShape="0">
            <a:srgbClr val="032544">
              <a:alpha val="48000"/>
            </a:srgbClr>
          </a:outerShdw>
        </a:effectLst>
        <a:sp3d/>
      </a:spPr>
      <a:bodyPr rot="0" spcFirstLastPara="1" vertOverflow="overflow" horzOverflow="overflow" vert="horz" wrap="square" lIns="91437" tIns="91437" rIns="91437" bIns="91437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127000" dist="76200" dir="5400000" rotWithShape="0">
            <a:srgbClr val="032544">
              <a:alpha val="4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91437" tIns="91437" rIns="91437" bIns="91437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19157</TotalTime>
  <Words>244</Words>
  <Application>Microsoft Office PowerPoint</Application>
  <PresentationFormat>Custom</PresentationFormat>
  <Paragraphs>41</Paragraphs>
  <Slides>21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Constantia</vt:lpstr>
      <vt:lpstr>Helvetica</vt:lpstr>
      <vt:lpstr>Helvetica Light</vt:lpstr>
      <vt:lpstr>Optima</vt:lpstr>
      <vt:lpstr>Flow</vt:lpstr>
      <vt:lpstr>Acrobat Document</vt:lpstr>
      <vt:lpstr>Exam Preparation</vt:lpstr>
      <vt:lpstr>Exam Preparation</vt:lpstr>
      <vt:lpstr>Exam Preparation</vt:lpstr>
      <vt:lpstr>PowerPoint Presentation</vt:lpstr>
      <vt:lpstr>What is revision?</vt:lpstr>
      <vt:lpstr>Revision Methods</vt:lpstr>
      <vt:lpstr>Making Notes</vt:lpstr>
      <vt:lpstr>Highlighting</vt:lpstr>
      <vt:lpstr>Making Revision Effective</vt:lpstr>
      <vt:lpstr>Pomadoro Method</vt:lpstr>
      <vt:lpstr>PowerPoint Presentation</vt:lpstr>
      <vt:lpstr>PowerPoint Presentation</vt:lpstr>
      <vt:lpstr>PowerPoint Presentation</vt:lpstr>
      <vt:lpstr>PowerPoint Presentation</vt:lpstr>
      <vt:lpstr>Preparing for Revision and Exams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Title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Mr L Roleston</dc:creator>
  <cp:lastModifiedBy>Mr L Roleston</cp:lastModifiedBy>
  <cp:revision>61</cp:revision>
  <cp:lastPrinted>2024-01-22T14:08:13Z</cp:lastPrinted>
  <dcterms:modified xsi:type="dcterms:W3CDTF">2024-04-09T08:18:58Z</dcterms:modified>
</cp:coreProperties>
</file>