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7558" autoAdjust="0"/>
  </p:normalViewPr>
  <p:slideViewPr>
    <p:cSldViewPr snapToGrid="0" showGuides="1">
      <p:cViewPr varScale="1">
        <p:scale>
          <a:sx n="101" d="100"/>
          <a:sy n="101" d="100"/>
        </p:scale>
        <p:origin x="166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5694E-8081-4938-B3C5-68008C8CC9B5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65D2B-C3AB-46DC-A856-28A112FD4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1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3F5C4-0524-42F0-A03B-3880BE1F0C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55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3F5C4-0524-42F0-A03B-3880BE1F0C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494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is an interactive </a:t>
            </a:r>
            <a:r>
              <a:rPr lang="en-GB" dirty="0" err="1"/>
              <a:t>Eatwell</a:t>
            </a:r>
            <a:r>
              <a:rPr lang="en-GB" baseline="0" dirty="0"/>
              <a:t> guide here: http://www.nhs.uk/Livewell/Goodfood/Pages/the-eatwell-guide.aspx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3F5C4-0524-42F0-A03B-3880BE1F0C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674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Physical activity</a:t>
            </a:r>
            <a:r>
              <a:rPr lang="en-GB" baseline="0" dirty="0"/>
              <a:t> guidelines here: http://www.nhs.uk/Livewell/fitness/Pages/physical-activity-guidelines-for-young-people.aspx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3F5C4-0524-42F0-A03B-3880BE1F0C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735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A3F5C4-0524-42F0-A03B-3880BE1F0C6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9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61784"/>
            <a:ext cx="6858000" cy="99621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15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86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388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660399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660400"/>
            <a:ext cx="8737600" cy="1844608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4B151F7-EF16-4DF7-9816-BF70D791A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1127288-BA3F-487A-B384-A2A20C6C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F14BA10-071C-477F-A61B-EE03E1C5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822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48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08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47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82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8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98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70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05247-1B30-415F-9D96-A4221C7759C8}" type="datetimeFigureOut">
              <a:rPr lang="en-GB" smtClean="0"/>
              <a:t>09/03/2023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5EC6A-693A-4B9E-A45A-0FB0E08C0C5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7EA92D-68B6-40D9-BD58-1FB996262F55}"/>
              </a:ext>
            </a:extLst>
          </p:cNvPr>
          <p:cNvPicPr/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4" r="82877" b="20506"/>
          <a:stretch/>
        </p:blipFill>
        <p:spPr bwMode="auto">
          <a:xfrm>
            <a:off x="8534935" y="6053396"/>
            <a:ext cx="558265" cy="728404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104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s.uk/Conditions/stress-anxiety-depression/Pages/Coping-with-exam-stress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 to learn, ready to revise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799" y="783771"/>
            <a:ext cx="8599715" cy="52322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What is anxiety?  Why do we experience it?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798" y="1997694"/>
            <a:ext cx="4314703" cy="3687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“I get anxious, and become stressed, when I feel that other people’s expectations of what I can achieve exceed my own perceptions of what I am capable of achieving.”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7B7D4D-D8C1-41B9-AFD9-B15E25D03DE1}"/>
              </a:ext>
            </a:extLst>
          </p:cNvPr>
          <p:cNvSpPr txBox="1"/>
          <p:nvPr/>
        </p:nvSpPr>
        <p:spPr>
          <a:xfrm>
            <a:off x="304798" y="1400799"/>
            <a:ext cx="2882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Here is one idea: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2DB7AA-8ABF-478C-89BE-3F12E0600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91" y="1997694"/>
            <a:ext cx="4061423" cy="270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" t="29012" r="3226" b="12417"/>
          <a:stretch/>
        </p:blipFill>
        <p:spPr>
          <a:xfrm>
            <a:off x="0" y="0"/>
            <a:ext cx="9144000" cy="36056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6988" y="3676758"/>
            <a:ext cx="42308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Moderate activity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walking to school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playing in the playground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riding a scooter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skateboarding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rollerblading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walking the dog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cycling on level ground</a:t>
            </a:r>
          </a:p>
        </p:txBody>
      </p:sp>
      <p:sp>
        <p:nvSpPr>
          <p:cNvPr id="6" name="Rectangle 5"/>
          <p:cNvSpPr/>
          <p:nvPr/>
        </p:nvSpPr>
        <p:spPr>
          <a:xfrm>
            <a:off x="4407877" y="3676758"/>
            <a:ext cx="47361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Vigorous activity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energetic dancing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swimming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running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gymnastics /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trampolining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football / rugby / tennis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martial arts, such as karate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cycling fast or on hilly terrain </a:t>
            </a:r>
          </a:p>
        </p:txBody>
      </p:sp>
    </p:spTree>
    <p:extLst>
      <p:ext uri="{BB962C8B-B14F-4D97-AF65-F5344CB8AC3E}">
        <p14:creationId xmlns:p14="http://schemas.microsoft.com/office/powerpoint/2010/main" val="258881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575288" cy="660399"/>
          </a:xfrm>
        </p:spPr>
        <p:txBody>
          <a:bodyPr>
            <a:normAutofit/>
          </a:bodyPr>
          <a:lstStyle/>
          <a:p>
            <a:r>
              <a:rPr lang="en-GB" dirty="0"/>
              <a:t>Reducing anxiety, managing stress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496" y="769434"/>
            <a:ext cx="85997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NHS recommends: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Sleeping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Eating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Get physical exercise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Reducing distractions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496" y="3203229"/>
            <a:ext cx="8599715" cy="95410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What stops you from studying or revising?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How can you remove these distractions?</a:t>
            </a:r>
          </a:p>
        </p:txBody>
      </p:sp>
      <p:sp>
        <p:nvSpPr>
          <p:cNvPr id="6" name="Rectangle 5"/>
          <p:cNvSpPr/>
          <p:nvPr/>
        </p:nvSpPr>
        <p:spPr>
          <a:xfrm>
            <a:off x="282496" y="4344362"/>
            <a:ext cx="85997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Where you study and revise should be brightly lit and free of distractions.  This means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no TV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and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no social media usage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If you like to listening to music while working, try a ‘focus’ Spotify play list, or other music with no words.</a:t>
            </a:r>
          </a:p>
        </p:txBody>
      </p:sp>
    </p:spTree>
    <p:extLst>
      <p:ext uri="{BB962C8B-B14F-4D97-AF65-F5344CB8AC3E}">
        <p14:creationId xmlns:p14="http://schemas.microsoft.com/office/powerpoint/2010/main" val="196733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Anxiety and stress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798" y="768163"/>
            <a:ext cx="86214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It is normal to feel some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anxiety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about your GCSE exams. Anxiety can lead to the emotional and physical symptoms of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stress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  It can also help us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focus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on our work.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97" y="2168588"/>
            <a:ext cx="4974589" cy="44499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98" y="2072600"/>
            <a:ext cx="364689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These symptoms might include: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feeling over-emotional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being withdrawn from friends and family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difficulty sleeping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loss of interest in hobbies and sport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sudden changes in mood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‘panic attacks’</a:t>
            </a:r>
          </a:p>
        </p:txBody>
      </p:sp>
    </p:spTree>
    <p:extLst>
      <p:ext uri="{BB962C8B-B14F-4D97-AF65-F5344CB8AC3E}">
        <p14:creationId xmlns:p14="http://schemas.microsoft.com/office/powerpoint/2010/main" val="101510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575288" cy="660399"/>
          </a:xfrm>
        </p:spPr>
        <p:txBody>
          <a:bodyPr>
            <a:normAutofit/>
          </a:bodyPr>
          <a:lstStyle/>
          <a:p>
            <a:r>
              <a:rPr lang="en-GB" dirty="0"/>
              <a:t>Reducing anxiety, managing stress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496" y="3456321"/>
            <a:ext cx="8599715" cy="52322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What things can we do to reduce our exam anxiety?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496" y="769434"/>
            <a:ext cx="85997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 small amount of stress for a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short period of time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can enhance our performance, but being stressed or anxious for many weeks and months is not healthy.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Preparing yourself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for exams should include taking steps to reduce your anxiety and manage your stress.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616" y="6103620"/>
            <a:ext cx="5249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/>
              </a:rPr>
              <a:t>http://www.nhs.uk/Conditions/stress-anxiety-depression/Pages/Coping-with-exam-stress.aspx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15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575288" cy="660399"/>
          </a:xfrm>
        </p:spPr>
        <p:txBody>
          <a:bodyPr>
            <a:normAutofit/>
          </a:bodyPr>
          <a:lstStyle/>
          <a:p>
            <a:r>
              <a:rPr lang="en-GB" dirty="0"/>
              <a:t>Reducing anxiety, managing stress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496" y="769434"/>
            <a:ext cx="85997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NHS recommends: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Planning out our your revision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Leaving enough time to revise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Using rewards and treats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Sleeping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Eating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Get physical exercise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Reducing distractions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496" y="4313583"/>
            <a:ext cx="85997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first three of these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relate to your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revision strategy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 This is something we will look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at in future assemblies and with your subject teachers.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02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575288" cy="660399"/>
          </a:xfrm>
        </p:spPr>
        <p:txBody>
          <a:bodyPr>
            <a:normAutofit/>
          </a:bodyPr>
          <a:lstStyle/>
          <a:p>
            <a:r>
              <a:rPr lang="en-GB" dirty="0"/>
              <a:t>Reducing anxiety, managing stress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496" y="769434"/>
            <a:ext cx="85997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NHS recommends: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Sleeping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Eating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Get physical exercise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Reducing distractions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496" y="3203229"/>
            <a:ext cx="8599715" cy="95410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How much sleep do you get?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How much sleep </a:t>
            </a:r>
            <a:r>
              <a:rPr kumimoji="0" lang="en-GB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should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you get?</a:t>
            </a:r>
          </a:p>
        </p:txBody>
      </p:sp>
    </p:spTree>
    <p:extLst>
      <p:ext uri="{BB962C8B-B14F-4D97-AF65-F5344CB8AC3E}">
        <p14:creationId xmlns:p14="http://schemas.microsoft.com/office/powerpoint/2010/main" val="399707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" y="0"/>
            <a:ext cx="9132109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4468" y="858644"/>
            <a:ext cx="5720576" cy="5698273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52658" y="858644"/>
            <a:ext cx="1680913" cy="5698273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24583" y="3156973"/>
            <a:ext cx="5203373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As a teenager, if you are not getting around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9 hours of sleep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each night, you will be less effective.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You will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learn less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remember less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and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be less proficient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000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575288" cy="660399"/>
          </a:xfrm>
        </p:spPr>
        <p:txBody>
          <a:bodyPr>
            <a:normAutofit/>
          </a:bodyPr>
          <a:lstStyle/>
          <a:p>
            <a:r>
              <a:rPr lang="en-GB" dirty="0"/>
              <a:t>Reducing anxiety, managing stress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496" y="769434"/>
            <a:ext cx="85997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NHS recommends: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Sleeping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Eating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Get physical exercise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Reducing distractions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496" y="3203229"/>
            <a:ext cx="8599715" cy="95410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Do you eat healthily?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What should you be eating to eat healthily?</a:t>
            </a:r>
          </a:p>
        </p:txBody>
      </p:sp>
    </p:spTree>
    <p:extLst>
      <p:ext uri="{BB962C8B-B14F-4D97-AF65-F5344CB8AC3E}">
        <p14:creationId xmlns:p14="http://schemas.microsoft.com/office/powerpoint/2010/main" val="139225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3009" t="9350" r="11219" b="4796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49239" y="1759581"/>
            <a:ext cx="6354531" cy="3108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Top tips: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Eat a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balanced diet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(including plenty of fruit and veg)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Do not skip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breakfast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Drink plenty of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liquids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Consume enough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calories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(approx. 2000 kcal per day from all sources)</a:t>
            </a:r>
          </a:p>
        </p:txBody>
      </p:sp>
    </p:spTree>
    <p:extLst>
      <p:ext uri="{BB962C8B-B14F-4D97-AF65-F5344CB8AC3E}">
        <p14:creationId xmlns:p14="http://schemas.microsoft.com/office/powerpoint/2010/main" val="333713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6A319-F148-462F-81B4-296E8214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8575288" cy="660399"/>
          </a:xfrm>
        </p:spPr>
        <p:txBody>
          <a:bodyPr>
            <a:normAutofit/>
          </a:bodyPr>
          <a:lstStyle/>
          <a:p>
            <a:r>
              <a:rPr lang="en-GB" dirty="0"/>
              <a:t>Reducing anxiety, managing stress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2496" y="769434"/>
            <a:ext cx="85997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The NHS recommends: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Sleeping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Eating properly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Get physical exercise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Reducing distractions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496" y="3203229"/>
            <a:ext cx="8599715" cy="95410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Do you get regular exercise?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What is enough exercise?</a:t>
            </a:r>
          </a:p>
        </p:txBody>
      </p:sp>
      <p:sp>
        <p:nvSpPr>
          <p:cNvPr id="6" name="Rectangle 5"/>
          <p:cNvSpPr/>
          <p:nvPr/>
        </p:nvSpPr>
        <p:spPr>
          <a:xfrm>
            <a:off x="282496" y="4344362"/>
            <a:ext cx="85997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Exercise is good for the body, but it is also good for the mind. Exercise reduces stress, makes you feel happier and helps you remember!</a:t>
            </a:r>
          </a:p>
        </p:txBody>
      </p:sp>
    </p:spTree>
    <p:extLst>
      <p:ext uri="{BB962C8B-B14F-4D97-AF65-F5344CB8AC3E}">
        <p14:creationId xmlns:p14="http://schemas.microsoft.com/office/powerpoint/2010/main" val="118788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1444</TotalTime>
  <Words>598</Words>
  <Application>Microsoft Office PowerPoint</Application>
  <PresentationFormat>On-screen Show (4:3)</PresentationFormat>
  <Paragraphs>93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MV Boli</vt:lpstr>
      <vt:lpstr>Tahoma</vt:lpstr>
      <vt:lpstr>1_Office Theme</vt:lpstr>
      <vt:lpstr>Ready to learn, ready to revise</vt:lpstr>
      <vt:lpstr>Anxiety and stress</vt:lpstr>
      <vt:lpstr>Reducing anxiety, managing stress</vt:lpstr>
      <vt:lpstr>Reducing anxiety, managing stress</vt:lpstr>
      <vt:lpstr>Reducing anxiety, managing stress</vt:lpstr>
      <vt:lpstr>PowerPoint Presentation</vt:lpstr>
      <vt:lpstr>Reducing anxiety, managing stress</vt:lpstr>
      <vt:lpstr>PowerPoint Presentation</vt:lpstr>
      <vt:lpstr>Reducing anxiety, managing stress</vt:lpstr>
      <vt:lpstr>PowerPoint Presentation</vt:lpstr>
      <vt:lpstr>Reducing anxiety, managing stress</vt:lpstr>
    </vt:vector>
  </TitlesOfParts>
  <Company>Hayes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Ready to learn, ready to revise</dc:title>
  <dc:creator>Mr J King</dc:creator>
  <cp:lastModifiedBy>Mr J King</cp:lastModifiedBy>
  <cp:revision>3</cp:revision>
  <dcterms:created xsi:type="dcterms:W3CDTF">2018-05-01T14:59:42Z</dcterms:created>
  <dcterms:modified xsi:type="dcterms:W3CDTF">2023-03-09T14:06:40Z</dcterms:modified>
</cp:coreProperties>
</file>