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BFA6F-EDAE-48EC-AC4E-F3E64E133CE4}" type="datetimeFigureOut">
              <a:rPr lang="en-GB" smtClean="0"/>
              <a:t>22/04/2017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6DD3-D717-468F-BFF9-816A135AA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035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BFA6F-EDAE-48EC-AC4E-F3E64E133CE4}" type="datetimeFigureOut">
              <a:rPr lang="en-GB" smtClean="0"/>
              <a:t>22/04/2017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6DD3-D717-468F-BFF9-816A135AA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4878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BFA6F-EDAE-48EC-AC4E-F3E64E133CE4}" type="datetimeFigureOut">
              <a:rPr lang="en-GB" smtClean="0"/>
              <a:t>22/04/2017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6DD3-D717-468F-BFF9-816A135AA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24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BFA6F-EDAE-48EC-AC4E-F3E64E133CE4}" type="datetimeFigureOut">
              <a:rPr lang="en-GB" smtClean="0"/>
              <a:t>22/04/2017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6DD3-D717-468F-BFF9-816A135AA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919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BFA6F-EDAE-48EC-AC4E-F3E64E133CE4}" type="datetimeFigureOut">
              <a:rPr lang="en-GB" smtClean="0"/>
              <a:t>22/04/2017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6DD3-D717-468F-BFF9-816A135AA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939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BFA6F-EDAE-48EC-AC4E-F3E64E133CE4}" type="datetimeFigureOut">
              <a:rPr lang="en-GB" smtClean="0"/>
              <a:t>22/04/2017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6DD3-D717-468F-BFF9-816A135AA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012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BFA6F-EDAE-48EC-AC4E-F3E64E133CE4}" type="datetimeFigureOut">
              <a:rPr lang="en-GB" smtClean="0"/>
              <a:t>22/04/2017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6DD3-D717-468F-BFF9-816A135AA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181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BFA6F-EDAE-48EC-AC4E-F3E64E133CE4}" type="datetimeFigureOut">
              <a:rPr lang="en-GB" smtClean="0"/>
              <a:t>22/04/2017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6DD3-D717-468F-BFF9-816A135AA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070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BFA6F-EDAE-48EC-AC4E-F3E64E133CE4}" type="datetimeFigureOut">
              <a:rPr lang="en-GB" smtClean="0"/>
              <a:t>22/04/2017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6DD3-D717-468F-BFF9-816A135AA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4397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BFA6F-EDAE-48EC-AC4E-F3E64E133CE4}" type="datetimeFigureOut">
              <a:rPr lang="en-GB" smtClean="0"/>
              <a:t>22/04/2017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6DD3-D717-468F-BFF9-816A135AA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90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BFA6F-EDAE-48EC-AC4E-F3E64E133CE4}" type="datetimeFigureOut">
              <a:rPr lang="en-GB" smtClean="0"/>
              <a:t>22/04/2017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16DD3-D717-468F-BFF9-816A135AA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132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BFA6F-EDAE-48EC-AC4E-F3E64E133CE4}" type="datetimeFigureOut">
              <a:rPr lang="en-GB" smtClean="0"/>
              <a:t>22/04/2017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16DD3-D717-468F-BFF9-816A135AAE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772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Exam technique overview</a:t>
            </a:r>
            <a:br>
              <a:rPr lang="en-GB" dirty="0" smtClean="0"/>
            </a:br>
            <a:r>
              <a:rPr lang="en-GB" dirty="0" smtClean="0"/>
              <a:t>Superpower relations and the Cold War 1941-91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9252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9" t="15079" r="34028" b="19527"/>
          <a:stretch/>
        </p:blipFill>
        <p:spPr bwMode="auto">
          <a:xfrm>
            <a:off x="18255" y="188640"/>
            <a:ext cx="9106929" cy="602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3580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2" t="16437" r="33899" b="20368"/>
          <a:stretch/>
        </p:blipFill>
        <p:spPr bwMode="auto">
          <a:xfrm>
            <a:off x="5648" y="476672"/>
            <a:ext cx="9175471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3875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0" t="15573" r="33628" b="18585"/>
          <a:stretch/>
        </p:blipFill>
        <p:spPr bwMode="auto">
          <a:xfrm>
            <a:off x="0" y="332656"/>
            <a:ext cx="9169018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3875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6" t="15382" r="33440" b="18444"/>
          <a:stretch/>
        </p:blipFill>
        <p:spPr bwMode="auto">
          <a:xfrm>
            <a:off x="-8384" y="332656"/>
            <a:ext cx="9175184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8737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9" t="15044" r="33309" b="18175"/>
          <a:stretch/>
        </p:blipFill>
        <p:spPr bwMode="auto">
          <a:xfrm>
            <a:off x="0" y="332656"/>
            <a:ext cx="9147286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8737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</Words>
  <Application>Microsoft Office PowerPoint</Application>
  <PresentationFormat>On-screen Show (4:3)</PresentationFormat>
  <Paragraphs>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Exam technique overview Superpower relations and the Cold War 1941-91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 technique overview Superpower relations and the Cold War 1941-91</dc:title>
  <dc:creator>Mr J King</dc:creator>
  <cp:lastModifiedBy>Mr J King</cp:lastModifiedBy>
  <cp:revision>1</cp:revision>
  <dcterms:created xsi:type="dcterms:W3CDTF">2017-04-22T13:28:17Z</dcterms:created>
  <dcterms:modified xsi:type="dcterms:W3CDTF">2017-04-22T13:33:42Z</dcterms:modified>
</cp:coreProperties>
</file>