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225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038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510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446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552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533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0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262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0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603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463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08A5D-0617-4558-8BDA-7AE4A434C469}" type="datetimeFigureOut">
              <a:rPr lang="en-GB" smtClean="0"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45195-414E-4B53-A96E-BBFAD02D4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19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9" t="14823" r="33499" b="18892"/>
          <a:stretch/>
        </p:blipFill>
        <p:spPr bwMode="auto">
          <a:xfrm>
            <a:off x="-15877" y="116632"/>
            <a:ext cx="910770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974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1" t="14846" r="33578" b="19645"/>
          <a:stretch/>
        </p:blipFill>
        <p:spPr bwMode="auto">
          <a:xfrm>
            <a:off x="0" y="188640"/>
            <a:ext cx="9144478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053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7" t="14846" r="33751" b="18115"/>
          <a:stretch/>
        </p:blipFill>
        <p:spPr bwMode="auto">
          <a:xfrm>
            <a:off x="0" y="25896"/>
            <a:ext cx="9132766" cy="621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3" t="15765" r="33232" b="19951"/>
          <a:stretch/>
        </p:blipFill>
        <p:spPr bwMode="auto">
          <a:xfrm>
            <a:off x="0" y="404664"/>
            <a:ext cx="9052433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52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5" t="15459" r="33751" b="18115"/>
          <a:stretch/>
        </p:blipFill>
        <p:spPr bwMode="auto">
          <a:xfrm>
            <a:off x="161783" y="260648"/>
            <a:ext cx="8978769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95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7" t="15765" r="33924" b="18727"/>
          <a:stretch/>
        </p:blipFill>
        <p:spPr bwMode="auto">
          <a:xfrm>
            <a:off x="107505" y="476672"/>
            <a:ext cx="9012654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606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9" t="15152" r="33751" b="18115"/>
          <a:stretch/>
        </p:blipFill>
        <p:spPr bwMode="auto">
          <a:xfrm>
            <a:off x="107504" y="404664"/>
            <a:ext cx="8910165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568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6" t="14540" r="33059" b="17809"/>
          <a:stretch/>
        </p:blipFill>
        <p:spPr bwMode="auto">
          <a:xfrm>
            <a:off x="107504" y="548680"/>
            <a:ext cx="9002069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420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1" t="14846" r="33405" b="19340"/>
          <a:stretch/>
        </p:blipFill>
        <p:spPr bwMode="auto">
          <a:xfrm>
            <a:off x="159028" y="476672"/>
            <a:ext cx="8953102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2441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1" t="13928" r="32887" b="17808"/>
          <a:stretch/>
        </p:blipFill>
        <p:spPr bwMode="auto">
          <a:xfrm>
            <a:off x="19325" y="20960"/>
            <a:ext cx="9080058" cy="628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149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1" t="15152" r="33751" b="18115"/>
          <a:stretch/>
        </p:blipFill>
        <p:spPr bwMode="auto">
          <a:xfrm>
            <a:off x="3626" y="9306"/>
            <a:ext cx="9161032" cy="630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368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On-screen Show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J King</dc:creator>
  <cp:lastModifiedBy>Mr J King</cp:lastModifiedBy>
  <cp:revision>3</cp:revision>
  <dcterms:created xsi:type="dcterms:W3CDTF">2017-03-22T13:40:06Z</dcterms:created>
  <dcterms:modified xsi:type="dcterms:W3CDTF">2017-03-22T14:30:38Z</dcterms:modified>
</cp:coreProperties>
</file>