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801600" cy="9601200" type="A3"/>
  <p:notesSz cx="6858000" cy="9144000"/>
  <p:defaultTextStyle>
    <a:defPPr>
      <a:defRPr lang="en-US"/>
    </a:defPPr>
    <a:lvl1pPr marL="0" algn="l" defTabSz="64008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64008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64008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64008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64008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64008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64008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64008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64008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4" autoAdjust="0"/>
    <p:restoredTop sz="94660"/>
  </p:normalViewPr>
  <p:slideViewPr>
    <p:cSldViewPr snapToGrid="0" snapToObjects="1">
      <p:cViewPr>
        <p:scale>
          <a:sx n="33" d="100"/>
          <a:sy n="33" d="100"/>
        </p:scale>
        <p:origin x="2238" y="576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D11A6-1D6B-614E-BA04-2481B3427B46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26932-FBFC-C84C-9A33-110C7F17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187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D11A6-1D6B-614E-BA04-2481B3427B46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26932-FBFC-C84C-9A33-110C7F17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34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D11A6-1D6B-614E-BA04-2481B3427B46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26932-FBFC-C84C-9A33-110C7F17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70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D11A6-1D6B-614E-BA04-2481B3427B46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26932-FBFC-C84C-9A33-110C7F17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688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D11A6-1D6B-614E-BA04-2481B3427B46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26932-FBFC-C84C-9A33-110C7F17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897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D11A6-1D6B-614E-BA04-2481B3427B46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26932-FBFC-C84C-9A33-110C7F17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476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D11A6-1D6B-614E-BA04-2481B3427B46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26932-FBFC-C84C-9A33-110C7F17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40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D11A6-1D6B-614E-BA04-2481B3427B46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26932-FBFC-C84C-9A33-110C7F17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691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D11A6-1D6B-614E-BA04-2481B3427B46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26932-FBFC-C84C-9A33-110C7F17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83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D11A6-1D6B-614E-BA04-2481B3427B46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26932-FBFC-C84C-9A33-110C7F17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8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D11A6-1D6B-614E-BA04-2481B3427B46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26932-FBFC-C84C-9A33-110C7F17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035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D11A6-1D6B-614E-BA04-2481B3427B46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26932-FBFC-C84C-9A33-110C7F17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497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4008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640080" rtl="0" eaLnBrk="1" latinLnBrk="0" hangingPunct="1">
        <a:spcBef>
          <a:spcPct val="20000"/>
        </a:spcBef>
        <a:buFont typeface="Arial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640080" rtl="0" eaLnBrk="1" latinLnBrk="0" hangingPunct="1">
        <a:spcBef>
          <a:spcPct val="20000"/>
        </a:spcBef>
        <a:buFont typeface="Arial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640080" rtl="0" eaLnBrk="1" latinLnBrk="0" hangingPunct="1">
        <a:spcBef>
          <a:spcPct val="20000"/>
        </a:spcBef>
        <a:buFont typeface="Arial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64008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640080" rtl="0" eaLnBrk="1" latinLnBrk="0" hangingPunct="1">
        <a:spcBef>
          <a:spcPct val="20000"/>
        </a:spcBef>
        <a:buFont typeface="Arial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64008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64008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64008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64008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599903"/>
              </p:ext>
            </p:extLst>
          </p:nvPr>
        </p:nvGraphicFramePr>
        <p:xfrm>
          <a:off x="418676" y="182632"/>
          <a:ext cx="12014880" cy="86610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1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1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1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14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14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81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4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014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014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0148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6659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Give one way being English, Welsh, Scottish and Northern Irish may impact your sense of sense?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role does socialisation</a:t>
                      </a:r>
                      <a:r>
                        <a:rPr lang="en-US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play in the formation of identities?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meant by the constitution?</a:t>
                      </a:r>
                      <a:endParaRPr lang="en-GB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en-GB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are two features of the British constitution?</a:t>
                      </a:r>
                      <a:endParaRPr lang="en-GB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en-GB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is a political party?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What’s an advantage and disadvantage of its use to make change in society?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Give three examples of institutions  of  the  British  constitution?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role does globalisation play in the formation of identities?</a:t>
                      </a:r>
                      <a:r>
                        <a:rPr lang="en-US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meant by devolution?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the difference between a reserved and devolved power?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</a:t>
                      </a:r>
                      <a:r>
                        <a:rPr lang="en-US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are the ways a citizen may have multiple identities?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Give two examples of issues in your local community ?</a:t>
                      </a:r>
                      <a:endParaRPr lang="en-GB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Give two examples of how British society demonstrates the values of mutual respect?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meant by the term voter apathy?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meant by the term voter turnout?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is a demonstration?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What’s an advantage and disadvantage of its use to make change in society?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meant by the term English votes for English laws?</a:t>
                      </a:r>
                      <a:endParaRPr lang="en-GB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Give two examples of how British society </a:t>
                      </a: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can be considered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a democracy?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an example of a tax paid to a local council?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an example of a tax paid to a national government?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are the 5 aims of punishment?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are three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examples of public services funded by tax?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Who is the UK press regulator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one argument to suggest spending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on welfare should and should not be increased?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are two sources of law in the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English legal system?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1527"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one argument to suggest spending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on health should and should not be increased?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the purpose of the EU?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was the UK’s role within the organisation?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one argument to suggest spending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on the elderly should and should not be increased?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mediation?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are two examples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of questions asked in Parliament to scrutinise the work of the government?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meant by the law?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Why does society need laws?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one argument to suggest spending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on education should and should not be increased?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is  campaigning?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What’s an advantage and disadvantage of its use to make change in society?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are two examples of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debates held in Parliament to scrutinise the work of the government?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are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two examples of censorship within the media?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is a petition?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What’s an advantage and disadvantage of its use to make change in society?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are two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examples of conflicts in the world today?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are two examples of Committees held in 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Parliament to scrutinise the work of the government?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are two examples of countries with high levels of censorship?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is volunteering?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How can it be used to provide a voice and support groups in society?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the purpose of the Commonwealth?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is a role the UK plays within the organisation?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is a advocacy?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What’s an advantage and disadvantage of its use to make change in society?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crimes are committed in the UK?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issue has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your Citizenship Action focused on?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Is this a local, national or global issue?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the purpose of the UN?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is a role the UK plays within the organisation?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are the different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Parliamentary roles within the House of Commons?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censorship?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a humanitarian crisis?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the difference between proportional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and non-proportional voting systems?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What’s the difference between a custodial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and non-custodial sentence?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the difference between a local councillor and a local council officer?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the purpose of the Council of Europe?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was the UK’s role within the organisation?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Give an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example of when you used Secondary research in your Citizenship Action?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Why was it used?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the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difference between Absolute, Qualified and Restricted right?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an example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of military force?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7187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041375"/>
              </p:ext>
            </p:extLst>
          </p:nvPr>
        </p:nvGraphicFramePr>
        <p:xfrm>
          <a:off x="418676" y="594777"/>
          <a:ext cx="12014880" cy="81123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1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1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1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14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14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81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4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014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014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0148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6659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was your rationale for your choice of issue for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your Citizenship Action Project?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meant by Human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Rights?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are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two criteria somebody must meet to stand for election in UK General Elections?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meant by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the term migration?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are the reasons for people migrating?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a risk to the UK economy?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How is this risk managed?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Is it successful?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are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sanctions?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one reason some people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think the voting age for General Elections should be lowered to 16?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the purpose of a Trade Union?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the role of the Executive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How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does the Magna Carta influence the legal system today?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the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government budget?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Why might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somebody commit crime?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voting system is used for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the European parliamentary elections?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Besides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your peers, who else did you involved in your Citizenship Action? Why?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an NGO?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Give two examples of how British society </a:t>
                      </a: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can be considered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diverse?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Other than a democracy, how else can a country be governed?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the purpose of the World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Trade Organisation</a:t>
                      </a: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is a role the UK plays within the organisation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method/methods of social action did you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use in your Citizenship Action? Why?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one way Human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Rights are protected in the world today?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152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What’s an example of a government department?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the purpose of NATO?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is a role the UK plays within the organisation?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a risk to the UK economy?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How is this risk managed?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Is it successful?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are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two differences between the UK Parliament and the European Parliament?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What’s the role of the Cabinet?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human rights convention does the Human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Rights Act (1998) put into UK domestic law?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What’s an example of a government agency?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are two differences between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the adult and youth justice systems?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one thing you’d change about your Citizenship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Action?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the purpose of a tribunal?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How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did you manage your time during your Citizenship Action?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one difference between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a democracy and non-democracy?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methods does the UK press regulator use to regulate the press?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the purpose of international humanitarian law?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the role of a metro-mayor?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one difference between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a democracy and non-democracy?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one way you know if your Citizenship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Action was successful? 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How many articles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does the UNCRC contain?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the role of the judiciary?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voting system is used in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the Welsh and Scottish Devolved elections?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the age of criminal responsibility?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an argument in favour and agains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t trials by jury?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the role of an employers association?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are the different courts in the English legal system?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40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 an example of where rights and responsibilities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  clash?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roles do the police fulfil?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Why do some want to introduce a British Bill of Rights?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 is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an example of a community sentence?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Which organisation looks after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those injured in war?  </a:t>
                      </a: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</a:t>
                      </a: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is lobbying?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baseline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What’s an advantage and disadvantage of its use to make change in society? </a:t>
                      </a:r>
                      <a:endParaRPr lang="en-GB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0318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1281</Words>
  <Application>Microsoft Office PowerPoint</Application>
  <PresentationFormat>A3 Paper (297x420 mm)</PresentationFormat>
  <Paragraphs>151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Cambria</vt:lpstr>
      <vt:lpstr>ＭＳ 明朝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Humphrys</dc:creator>
  <cp:lastModifiedBy>Miss C Perrin</cp:lastModifiedBy>
  <cp:revision>8</cp:revision>
  <dcterms:created xsi:type="dcterms:W3CDTF">2022-02-16T20:25:49Z</dcterms:created>
  <dcterms:modified xsi:type="dcterms:W3CDTF">2022-06-24T16:15:13Z</dcterms:modified>
</cp:coreProperties>
</file>