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22" d="100"/>
          <a:sy n="122" d="100"/>
        </p:scale>
        <p:origin x="1891" y="8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28/07/2022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jpeg"/><Relationship Id="rId21" Type="http://schemas.openxmlformats.org/officeDocument/2006/relationships/image" Target="../media/image17.jpeg"/><Relationship Id="rId7" Type="http://schemas.openxmlformats.org/officeDocument/2006/relationships/hyperlink" Target="http://graphicdesign.stackexchange.com/questions/21617/change-color-of-a-monotone-icon-to-another-color" TargetMode="External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wmf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Picture 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7007">
            <a:off x="5332555" y="5386955"/>
            <a:ext cx="209691" cy="24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455549" y="8207386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pic>
        <p:nvPicPr>
          <p:cNvPr id="196" name="Picture 1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69660" y="6754395"/>
            <a:ext cx="466767" cy="31547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4008" y="3165118"/>
            <a:ext cx="384695" cy="334517"/>
          </a:xfrm>
          <a:prstGeom prst="rect">
            <a:avLst/>
          </a:prstGeom>
        </p:spPr>
      </p:pic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6" y="7240413"/>
            <a:ext cx="3811959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Particles and Radiation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25819" y="7650874"/>
            <a:ext cx="1928967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Measurements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and </a:t>
            </a:r>
            <a:r>
              <a:rPr lang="en-US" sz="1400" b="1" dirty="0" smtClean="0">
                <a:solidFill>
                  <a:schemeClr val="tx1"/>
                </a:solidFill>
              </a:rPr>
              <a:t>their Errors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517565" y="1023419"/>
            <a:ext cx="853077" cy="6289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7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8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91419" y="1772"/>
            <a:ext cx="337516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Physics 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11506" y="840878"/>
            <a:ext cx="3712014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Degrees: </a:t>
            </a:r>
            <a:r>
              <a:rPr lang="en-GB" sz="1200" dirty="0" smtClean="0">
                <a:solidFill>
                  <a:schemeClr val="bg1"/>
                </a:solidFill>
              </a:rPr>
              <a:t>Physics, Maths, Engineering, Accountancy</a:t>
            </a:r>
          </a:p>
          <a:p>
            <a:r>
              <a:rPr lang="en-GB" sz="1200" b="1" dirty="0" smtClean="0">
                <a:solidFill>
                  <a:schemeClr val="bg1"/>
                </a:solidFill>
              </a:rPr>
              <a:t>Apprenticeships: </a:t>
            </a:r>
            <a:r>
              <a:rPr lang="en-GB" sz="1200" dirty="0" smtClean="0">
                <a:solidFill>
                  <a:schemeClr val="bg1"/>
                </a:solidFill>
              </a:rPr>
              <a:t>Engineering, Finance</a:t>
            </a:r>
          </a:p>
          <a:p>
            <a:r>
              <a:rPr lang="en-GB" sz="1200" b="1" dirty="0" smtClean="0">
                <a:solidFill>
                  <a:schemeClr val="bg1"/>
                </a:solidFill>
              </a:rPr>
              <a:t>Careers </a:t>
            </a:r>
            <a:r>
              <a:rPr lang="en-GB" sz="1200" dirty="0" smtClean="0">
                <a:solidFill>
                  <a:schemeClr val="bg1"/>
                </a:solidFill>
              </a:rPr>
              <a:t>: </a:t>
            </a:r>
            <a:r>
              <a:rPr lang="en-GB" sz="1200" dirty="0">
                <a:solidFill>
                  <a:schemeClr val="bg1"/>
                </a:solidFill>
              </a:rPr>
              <a:t>Astronomer, Civil Engineer, Medical Physics, Lecturer, Nanotechnologist, Radiation Protection Practitioner, Research Scientist, Teacher, Sound Engineer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181785" y="7045970"/>
            <a:ext cx="1259397" cy="118721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317352" y="9138335"/>
            <a:ext cx="395480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Energy, Electricity, Particle model of matter, Atomic structure, Forces, Waves, Magnetism and Electromagnetism</a:t>
            </a:r>
            <a:endParaRPr lang="en-US" sz="1200" dirty="0"/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567650" y="921787"/>
            <a:ext cx="1086902" cy="824187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44242" y="7895519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71984" y="192707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Decay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9421" y="190060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Radioactivity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46544" y="182307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Inverse square law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45064" y="184271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Binding</a:t>
            </a:r>
          </a:p>
          <a:p>
            <a:pPr algn="ctr"/>
            <a:r>
              <a:rPr lang="en-US" sz="800" dirty="0" smtClean="0"/>
              <a:t> energy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6185" y="186754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Speed of light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92147" y="354218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Orbits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48619" y="35197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Pendulum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80655" y="353001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Resonance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49059" y="356688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Springs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62213" y="35224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Damping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14770" y="4942991"/>
            <a:ext cx="977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Brownian Motion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0556" y="48410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Gas laws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73369" y="484078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Capacitance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9896" y="49444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Kinetic theory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51731" y="491588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Charge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48373" y="35253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Satellites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06497" y="352719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Potential energy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76216" y="5263262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Hooke’s </a:t>
            </a:r>
            <a:r>
              <a:rPr lang="en-US" sz="800" dirty="0" smtClean="0"/>
              <a:t>Law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02273" y="492605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Coulomb’s Law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5298" y="51941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Acceleration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93578" y="505848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Young’s Modulus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6992" y="506615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Vectors and scalars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1775" y="515243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Resultant forces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6836" y="65494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R</a:t>
            </a:r>
            <a:r>
              <a:rPr lang="en-US" sz="800" dirty="0" smtClean="0"/>
              <a:t>efractive Index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2788" y="65092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O</a:t>
            </a:r>
            <a:r>
              <a:rPr lang="en-US" sz="800" dirty="0" smtClean="0"/>
              <a:t>ptical fibers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46823" y="5246445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Projectile motion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97914" y="643115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Young’s Slits and Diffraction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57053" y="651250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Nodes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0526" y="65171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Standing waves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4931" y="6621257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Interference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22515" y="670639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Nuclei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9963" y="673738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Quantum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55012" y="8123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Ohm’s Law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24792" y="823299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Potential dividers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94343" y="818618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Electromotive force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1119" y="81577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Series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94304" y="719243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9101" y="668325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Particle Zoo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1119" y="669757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Quarks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71026" y="671142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Atoms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46175" y="665890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P</a:t>
            </a:r>
            <a:r>
              <a:rPr lang="en-US" sz="800" dirty="0" smtClean="0"/>
              <a:t>hotoelectric effect</a:t>
            </a:r>
            <a:endParaRPr lang="en-US" sz="800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6" y="7652721"/>
            <a:ext cx="1880709" cy="3482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Electricity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9" name="Block Arc 22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62434" y="3866849"/>
            <a:ext cx="2287710" cy="2699257"/>
          </a:xfrm>
          <a:prstGeom prst="blockArc">
            <a:avLst>
              <a:gd name="adj1" fmla="val 10794280"/>
              <a:gd name="adj2" fmla="val 21579407"/>
              <a:gd name="adj3" fmla="val 309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21668" y="786522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32887" y="795839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2926" y="797808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76261" y="787832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056812" y="797042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14456" y="804567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62628" y="785956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07593" y="80938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Uncertainty</a:t>
            </a:r>
            <a:endParaRPr lang="en-US" sz="800" dirty="0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00079" y="8245700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800" dirty="0"/>
          </a:p>
          <a:p>
            <a:pPr algn="ctr"/>
            <a:r>
              <a:rPr lang="en-US" sz="800" dirty="0" smtClean="0"/>
              <a:t>Error Bars</a:t>
            </a:r>
            <a:endParaRPr lang="en-US" sz="600" dirty="0"/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61305" y="820303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Graphs</a:t>
            </a:r>
            <a:endParaRPr lang="en-US" sz="800" dirty="0"/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8163" y="815769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Accuracy</a:t>
            </a:r>
            <a:endParaRPr lang="en-US" sz="800" dirty="0"/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43478" y="6968127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02606" y="700099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193584" y="696010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74736" y="6941364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08033" y="6988773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71438" y="700099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6" y="6040077"/>
            <a:ext cx="3862640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Waves and Optics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6" y="5649395"/>
            <a:ext cx="3862640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Mechanics and Materials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02483" y="628879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81214" y="6280580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44714" y="6354725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40145" y="634282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48353" y="6314958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69128" y="626331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Block Arc 2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45071" y="5468057"/>
            <a:ext cx="2356788" cy="2706669"/>
          </a:xfrm>
          <a:prstGeom prst="blockArc">
            <a:avLst>
              <a:gd name="adj1" fmla="val 10794187"/>
              <a:gd name="adj2" fmla="val 25920"/>
              <a:gd name="adj3" fmla="val 3168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14176" y="4400840"/>
            <a:ext cx="1193076" cy="1228751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5887" y="5435081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29254" y="539086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819188" y="5470216"/>
            <a:ext cx="21809" cy="2359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44916" y="5478425"/>
            <a:ext cx="16389" cy="19823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45199" y="543570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8909" y="543570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Rectangle 2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58638" y="4462747"/>
            <a:ext cx="1896898" cy="3095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Thermal Physics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8" y="4441844"/>
            <a:ext cx="1914190" cy="32248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Electrical Fields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58639" y="4073627"/>
            <a:ext cx="1896148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Simple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Harmonic </a:t>
            </a:r>
            <a:r>
              <a:rPr lang="en-US" sz="1400" b="1" dirty="0" smtClean="0">
                <a:solidFill>
                  <a:schemeClr val="tx1"/>
                </a:solidFill>
              </a:rPr>
              <a:t>Motion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7" y="4074977"/>
            <a:ext cx="1923300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Gravitational Fields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3" name="Block Arc 28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79764" y="2275829"/>
            <a:ext cx="2293355" cy="2670850"/>
          </a:xfrm>
          <a:prstGeom prst="blockArc">
            <a:avLst>
              <a:gd name="adj1" fmla="val 10794187"/>
              <a:gd name="adj2" fmla="val 25726"/>
              <a:gd name="adj3" fmla="val 29889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739277" y="3775390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540759" y="3939455"/>
            <a:ext cx="4448" cy="1644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304321" y="3792918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642" y="382155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18438" y="3796739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65065" y="3872122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23313" y="4688456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51446" y="474118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69532" y="4655693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40322" y="4686553"/>
            <a:ext cx="14451" cy="3777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1527" y="4768868"/>
            <a:ext cx="6407" cy="1929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79058" y="476364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30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6" y="2814357"/>
            <a:ext cx="1889881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Magnetic Fields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92147" y="2439748"/>
            <a:ext cx="1889880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Nuclear Physics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425818" y="2433442"/>
            <a:ext cx="1903455" cy="6992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Turning Points in Physics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6" name="Block Arc 3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66049" y="665810"/>
            <a:ext cx="2253310" cy="2672954"/>
          </a:xfrm>
          <a:prstGeom prst="blockArc">
            <a:avLst>
              <a:gd name="adj1" fmla="val 10794187"/>
              <a:gd name="adj2" fmla="val 26443"/>
              <a:gd name="adj3" fmla="val 2991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136260" y="766377"/>
            <a:ext cx="1259939" cy="124336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NEXT STEPS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698910" y="213566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06487" y="2142193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797406" y="2150194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201720" y="2157195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042181" y="2152613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54786" y="2185747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13829" y="2178946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396" y="3113266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58215" y="3058821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23259" y="3051667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53196" y="3044109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27485" y="3112354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05691" y="3128942"/>
            <a:ext cx="13001" cy="3442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11202" y="326518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Maxwell’s formula</a:t>
            </a:r>
            <a:endParaRPr lang="en-US" sz="800" dirty="0"/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25818" y="182544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Newton v Young</a:t>
            </a:r>
            <a:endParaRPr lang="en-US" sz="800" dirty="0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11652" y="317969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Special relativity</a:t>
            </a:r>
            <a:endParaRPr lang="en-US" sz="800" dirty="0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33311" y="184493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Millikan’s oil drop</a:t>
            </a:r>
            <a:endParaRPr lang="en-US" sz="800" dirty="0"/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36030" y="32597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UV catastrophe</a:t>
            </a:r>
            <a:endParaRPr lang="en-US" sz="800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80745" y="332256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EM induction</a:t>
            </a:r>
            <a:endParaRPr lang="en-US" sz="800" dirty="0"/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86900" y="334344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Flux Density</a:t>
            </a:r>
            <a:endParaRPr lang="en-US" sz="800" dirty="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6737" y="331579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Tesla</a:t>
            </a:r>
            <a:endParaRPr lang="en-US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183" y="5128320"/>
            <a:ext cx="551787" cy="398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39399" y="6416013"/>
            <a:ext cx="274608" cy="238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97333" y="3792377"/>
            <a:ext cx="274952" cy="2330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6383" y="2062224"/>
            <a:ext cx="316362" cy="3140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0400" y="3206658"/>
            <a:ext cx="294001" cy="3062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24151" y="6633089"/>
            <a:ext cx="298609" cy="2986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11101" y="8516312"/>
            <a:ext cx="309485" cy="2926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87385" y="3212138"/>
            <a:ext cx="325964" cy="3709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045888" y="3745467"/>
            <a:ext cx="289020" cy="2902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42495" y="4790102"/>
            <a:ext cx="311096" cy="3482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66938" y="8471505"/>
            <a:ext cx="288344" cy="3035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485855" y="6848973"/>
            <a:ext cx="299986" cy="346971"/>
          </a:xfrm>
          <a:prstGeom prst="rect">
            <a:avLst/>
          </a:prstGeom>
        </p:spPr>
      </p:pic>
      <p:pic>
        <p:nvPicPr>
          <p:cNvPr id="195" name="Picture 21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480" y="8478587"/>
            <a:ext cx="311524" cy="33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" name="Picture 3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3225227" y="5299950"/>
            <a:ext cx="298948" cy="30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33698" y="2163264"/>
            <a:ext cx="187984" cy="191356"/>
          </a:xfrm>
          <a:prstGeom prst="rect">
            <a:avLst/>
          </a:prstGeom>
        </p:spPr>
      </p:pic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96899" y="3830029"/>
            <a:ext cx="16719" cy="3289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Block Arc 16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86591" y="7829483"/>
            <a:ext cx="1777481" cy="1763554"/>
          </a:xfrm>
          <a:prstGeom prst="blockArc">
            <a:avLst>
              <a:gd name="adj1" fmla="val 16097226"/>
              <a:gd name="adj2" fmla="val 264143"/>
              <a:gd name="adj3" fmla="val 2582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373320" y="881129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4137</TotalTime>
  <Words>203</Words>
  <Application>Microsoft Office PowerPoint</Application>
  <PresentationFormat>A4 Paper (210x297 mm)</PresentationFormat>
  <Paragraphs>133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379</cp:revision>
  <cp:lastPrinted>2020-01-13T16:07:20Z</cp:lastPrinted>
  <dcterms:created xsi:type="dcterms:W3CDTF">2019-10-28T16:02:33Z</dcterms:created>
  <dcterms:modified xsi:type="dcterms:W3CDTF">2022-07-28T14:27:50Z</dcterms:modified>
</cp:coreProperties>
</file>