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3E6"/>
    <a:srgbClr val="F4B183"/>
    <a:srgbClr val="F8CBAD"/>
    <a:srgbClr val="BDD7EE"/>
    <a:srgbClr val="FF66CC"/>
    <a:srgbClr val="DEEBF7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94" d="100"/>
          <a:sy n="94" d="100"/>
        </p:scale>
        <p:origin x="170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46.png"/><Relationship Id="rId7" Type="http://schemas.openxmlformats.org/officeDocument/2006/relationships/hyperlink" Target="http://graphicdesign.stackexchange.com/questions/21617/change-color-of-a-monotone-icon-to-another-color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49" Type="http://schemas.openxmlformats.org/officeDocument/2006/relationships/image" Target="../media/image45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4" Type="http://schemas.openxmlformats.org/officeDocument/2006/relationships/image" Target="../media/image40.png"/><Relationship Id="rId52" Type="http://schemas.openxmlformats.org/officeDocument/2006/relationships/image" Target="../media/image48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43" Type="http://schemas.openxmlformats.org/officeDocument/2006/relationships/image" Target="../media/image39.png"/><Relationship Id="rId48" Type="http://schemas.openxmlformats.org/officeDocument/2006/relationships/image" Target="../media/image44.png"/><Relationship Id="rId8" Type="http://schemas.openxmlformats.org/officeDocument/2006/relationships/hyperlink" Target="https://creativecommons.org/licenses/by-sa/3.0/" TargetMode="External"/><Relationship Id="rId51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Picture 3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953" y="2832775"/>
            <a:ext cx="1059594" cy="577960"/>
          </a:xfrm>
          <a:prstGeom prst="rect">
            <a:avLst/>
          </a:prstGeom>
        </p:spPr>
      </p:pic>
      <p:sp>
        <p:nvSpPr>
          <p:cNvPr id="247" name="Rectangle 24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1989" y="3553597"/>
            <a:ext cx="4017603" cy="172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Information Systems (Exam)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065" y="5372979"/>
            <a:ext cx="649791" cy="399871"/>
          </a:xfrm>
          <a:prstGeom prst="rect">
            <a:avLst/>
          </a:prstGeom>
        </p:spPr>
      </p:pic>
      <p:sp>
        <p:nvSpPr>
          <p:cNvPr id="249" name="Rectangle 24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9215" y="2695901"/>
            <a:ext cx="3997295" cy="172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Information Systems (Exam)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0333" y="2454201"/>
            <a:ext cx="3975060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Digital Media Skills (CA)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4" name="Block Arc 22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214210">
            <a:off x="4879135" y="3632973"/>
            <a:ext cx="1015292" cy="1299937"/>
          </a:xfrm>
          <a:prstGeom prst="blockArc">
            <a:avLst>
              <a:gd name="adj1" fmla="val 10762705"/>
              <a:gd name="adj2" fmla="val 251969"/>
              <a:gd name="adj3" fmla="val 2027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5" name="Block Arc 24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52827" y="3381407"/>
            <a:ext cx="1469942" cy="1784410"/>
          </a:xfrm>
          <a:prstGeom prst="blockArc">
            <a:avLst>
              <a:gd name="adj1" fmla="val 10713223"/>
              <a:gd name="adj2" fmla="val 128475"/>
              <a:gd name="adj3" fmla="val 12239"/>
            </a:avLst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1146" y="4832662"/>
            <a:ext cx="4017603" cy="172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Website Development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1146" y="4609940"/>
            <a:ext cx="4028000" cy="182065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Game Production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1" name="Block Arc 22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5822728">
            <a:off x="732923" y="4717337"/>
            <a:ext cx="1030219" cy="1246167"/>
          </a:xfrm>
          <a:prstGeom prst="blockArc">
            <a:avLst>
              <a:gd name="adj1" fmla="val 11057932"/>
              <a:gd name="adj2" fmla="val 559902"/>
              <a:gd name="adj3" fmla="val 18498"/>
            </a:avLst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4282" y="5899868"/>
            <a:ext cx="4028000" cy="182065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Game Testing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4282" y="5675834"/>
            <a:ext cx="4039539" cy="172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Social Media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4282" y="7859586"/>
            <a:ext cx="3963065" cy="172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Databases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305" y="6506770"/>
            <a:ext cx="631718" cy="315859"/>
          </a:xfrm>
          <a:prstGeom prst="rect">
            <a:avLst/>
          </a:prstGeom>
        </p:spPr>
      </p:pic>
      <p:sp>
        <p:nvSpPr>
          <p:cNvPr id="244" name="TextBox 24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8989" y="645614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>
              <a:solidFill>
                <a:schemeClr val="bg1"/>
              </a:solidFill>
            </a:endParaRPr>
          </a:p>
          <a:p>
            <a:pPr algn="ctr"/>
            <a:r>
              <a:rPr lang="en-US" sz="800" dirty="0" smtClean="0"/>
              <a:t>Backgrounds</a:t>
            </a:r>
            <a:endParaRPr lang="en-US" sz="800" dirty="0"/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35302" y="6737429"/>
            <a:ext cx="4028000" cy="182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2D Animation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1146" y="3764498"/>
            <a:ext cx="2550491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Digital Media Skills (CA)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896823" y="3770733"/>
            <a:ext cx="1419437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Game Production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8068615"/>
            <a:ext cx="3963065" cy="172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Game Engine Scripting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7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8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88408" y="179422"/>
            <a:ext cx="331684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Level 3 BTEC IT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97182" y="1188182"/>
            <a:ext cx="1586833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 smtClean="0">
                <a:solidFill>
                  <a:schemeClr val="bg1"/>
                </a:solidFill>
              </a:rPr>
              <a:t>Degrees</a:t>
            </a:r>
          </a:p>
          <a:p>
            <a:pPr algn="r"/>
            <a:r>
              <a:rPr lang="en-GB" sz="1600" b="1" dirty="0" smtClean="0">
                <a:solidFill>
                  <a:schemeClr val="bg1"/>
                </a:solidFill>
              </a:rPr>
              <a:t>Apprenticeships</a:t>
            </a:r>
          </a:p>
          <a:p>
            <a:pPr algn="r"/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444272" y="9159448"/>
            <a:ext cx="2124779" cy="600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100"/>
            </a:lvl1pPr>
          </a:lstStyle>
          <a:p>
            <a:r>
              <a:rPr lang="en-GB" dirty="0"/>
              <a:t>GCSE Computer Science </a:t>
            </a:r>
          </a:p>
          <a:p>
            <a:r>
              <a:rPr lang="en-GB" dirty="0" err="1"/>
              <a:t>iMedia</a:t>
            </a:r>
            <a:r>
              <a:rPr lang="en-GB" dirty="0"/>
              <a:t> Gaming</a:t>
            </a:r>
          </a:p>
          <a:p>
            <a:r>
              <a:rPr lang="en-GB" dirty="0" err="1"/>
              <a:t>iMedia</a:t>
            </a:r>
            <a:r>
              <a:rPr lang="en-GB" dirty="0"/>
              <a:t> Film &amp; Photo</a:t>
            </a:r>
            <a:endParaRPr lang="en-US" dirty="0"/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77927" y="6625700"/>
            <a:ext cx="1503560" cy="1732059"/>
          </a:xfrm>
          <a:prstGeom prst="blockArc">
            <a:avLst>
              <a:gd name="adj1" fmla="val 10794187"/>
              <a:gd name="adj2" fmla="val 366349"/>
              <a:gd name="adj3" fmla="val 114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214210">
            <a:off x="4892087" y="5762467"/>
            <a:ext cx="1015292" cy="1299937"/>
          </a:xfrm>
          <a:prstGeom prst="blockArc">
            <a:avLst>
              <a:gd name="adj1" fmla="val 10762705"/>
              <a:gd name="adj2" fmla="val 251969"/>
              <a:gd name="adj3" fmla="val 2027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507204" y="4493400"/>
            <a:ext cx="1474639" cy="1702428"/>
          </a:xfrm>
          <a:prstGeom prst="blockArc">
            <a:avLst>
              <a:gd name="adj1" fmla="val 10608915"/>
              <a:gd name="adj2" fmla="val 188230"/>
              <a:gd name="adj3" fmla="val 1251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32926" y="487926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306270" y="7740449"/>
            <a:ext cx="2389" cy="1853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726165" y="7738583"/>
            <a:ext cx="15110" cy="1759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41929" y="772780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036763" y="7732141"/>
            <a:ext cx="0" cy="1717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93308" y="7055478"/>
            <a:ext cx="128550" cy="554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9106" y="6609119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690832" y="672785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51345" y="7678403"/>
            <a:ext cx="195693" cy="411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85" idx="2"/>
          </p:cNvCxnSpPr>
          <p:nvPr/>
        </p:nvCxnSpPr>
        <p:spPr>
          <a:xfrm flipH="1">
            <a:off x="2522267" y="5640193"/>
            <a:ext cx="34650" cy="931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078925" y="5586913"/>
            <a:ext cx="16777" cy="963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32017" y="4506183"/>
            <a:ext cx="8576" cy="1559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23" idx="0"/>
          </p:cNvCxnSpPr>
          <p:nvPr/>
        </p:nvCxnSpPr>
        <p:spPr>
          <a:xfrm>
            <a:off x="3300778" y="4465978"/>
            <a:ext cx="24368" cy="1439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61874" y="4473202"/>
            <a:ext cx="8685" cy="1074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0" idx="2"/>
          </p:cNvCxnSpPr>
          <p:nvPr/>
        </p:nvCxnSpPr>
        <p:spPr>
          <a:xfrm flipH="1">
            <a:off x="4091480" y="4555661"/>
            <a:ext cx="3169" cy="1072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99291" y="3967501"/>
            <a:ext cx="10721" cy="687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32017" y="2852907"/>
            <a:ext cx="8576" cy="1463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737464" y="338823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965" y="3458332"/>
            <a:ext cx="6635" cy="1307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20624" y="3443334"/>
            <a:ext cx="4288" cy="15505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391147" y="3432229"/>
            <a:ext cx="0" cy="894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57282" y="3422533"/>
            <a:ext cx="0" cy="1310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590428" y="2362960"/>
            <a:ext cx="19838" cy="737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09580" y="2371027"/>
            <a:ext cx="32870" cy="1088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19888" cy="1431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52351" y="8263845"/>
            <a:ext cx="0" cy="1668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30704" y="8232698"/>
            <a:ext cx="28792" cy="1607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86973" y="8283542"/>
            <a:ext cx="9788" cy="1618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836358" y="8263846"/>
            <a:ext cx="14371" cy="1930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19" idx="0"/>
          </p:cNvCxnSpPr>
          <p:nvPr/>
        </p:nvCxnSpPr>
        <p:spPr>
          <a:xfrm flipV="1">
            <a:off x="3120787" y="8266026"/>
            <a:ext cx="7850" cy="13591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614469" y="8238126"/>
            <a:ext cx="50417" cy="1587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80756" y="823677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6000844"/>
            <a:ext cx="13001" cy="1837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72531" y="6009165"/>
            <a:ext cx="0" cy="1779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99777" y="6006602"/>
            <a:ext cx="6501" cy="1694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9106" y="49627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300848" y="4957374"/>
            <a:ext cx="51313" cy="2451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69" idx="0"/>
          </p:cNvCxnSpPr>
          <p:nvPr/>
        </p:nvCxnSpPr>
        <p:spPr>
          <a:xfrm flipH="1" flipV="1">
            <a:off x="5240938" y="5987703"/>
            <a:ext cx="8875" cy="15170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104812" y="5026836"/>
            <a:ext cx="93001" cy="1951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7" y="4985279"/>
            <a:ext cx="13001" cy="1804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46459" y="4983063"/>
            <a:ext cx="37344" cy="1562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24788" y="3888226"/>
            <a:ext cx="48066" cy="1165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45454" y="3892350"/>
            <a:ext cx="13001" cy="14392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50539" y="280227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938247" y="2896084"/>
            <a:ext cx="41382" cy="1433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160912" y="2882851"/>
            <a:ext cx="75675" cy="1457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02043" y="282187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Create Game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83803" y="219098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Evaluate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03133" y="219206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Test Game</a:t>
            </a:r>
            <a:endParaRPr lang="en-US" sz="600" b="1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6970" y="297516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Being Online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05842" y="295619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Impacts of IT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67692" y="291548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Uses of Data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31560" y="299235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Legal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74497" y="327497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Software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7163" y="327661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Components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51605" y="3232614"/>
            <a:ext cx="931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Choosing Systems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87154" y="328152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Devices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50505" y="396893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Gather / Edit / Make Assets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4617" y="323261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Networks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33313" y="287986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Connectivity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51343" y="3968962"/>
            <a:ext cx="9828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Analyse</a:t>
            </a:r>
            <a:r>
              <a:rPr lang="en-US" sz="800" dirty="0" smtClean="0"/>
              <a:t> the Brief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67271" y="434021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Development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74497" y="431338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Editing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51943" y="431346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Assets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45476" y="424065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Planning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7625" y="512965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Performance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8920" y="502271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Design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51261" y="398068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Testing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9" y="510468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Creating</a:t>
            </a:r>
            <a:endParaRPr lang="en-US" sz="10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16849" y="502233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Planning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21932" y="504362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Audience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27358" y="543148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Interactions</a:t>
            </a:r>
            <a:endParaRPr lang="en-US" sz="600" b="1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17887" y="5424749"/>
            <a:ext cx="8780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Audience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41581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Effectiveness</a:t>
            </a:r>
            <a:endParaRPr lang="en-US" sz="10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5171" y="543154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Campaign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70774" y="835195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Controls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62240" y="871578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Physics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24862" y="832715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Game Engines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32993" y="747438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Reporting</a:t>
            </a:r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44852" y="7564773"/>
            <a:ext cx="953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Forms</a:t>
            </a:r>
            <a:endParaRPr lang="en-US" sz="8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8546" y="757068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Uses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73415" y="747438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Structure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38937" y="74736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Querying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12616" y="6321191"/>
            <a:ext cx="705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Persistence of Vision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95132" y="6795254"/>
            <a:ext cx="970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Sprites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86078" y="835988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Collisions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76033" y="759608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Sound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93964" y="840776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Animation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3753" y="64609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>
              <a:solidFill>
                <a:schemeClr val="bg1"/>
              </a:solidFill>
            </a:endParaRP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Backgrounds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2133215" y="1187911"/>
            <a:ext cx="194319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Game Developer, Asset Creator, Animation, </a:t>
            </a:r>
            <a:r>
              <a:rPr lang="en-GB" sz="800" b="1" smtClean="0">
                <a:solidFill>
                  <a:schemeClr val="bg1"/>
                </a:solidFill>
              </a:rPr>
              <a:t>Games Tester…</a:t>
            </a:r>
            <a:endParaRPr lang="en-GB" sz="800" b="1" dirty="0" smtClean="0">
              <a:solidFill>
                <a:schemeClr val="bg1"/>
              </a:solidFill>
            </a:endParaRPr>
          </a:p>
          <a:p>
            <a:endParaRPr lang="en-GB" sz="800" b="1" dirty="0">
              <a:solidFill>
                <a:schemeClr val="bg1"/>
              </a:solidFill>
            </a:endParaRPr>
          </a:p>
          <a:p>
            <a:r>
              <a:rPr lang="en-GB" sz="800" b="1" dirty="0" smtClean="0">
                <a:solidFill>
                  <a:schemeClr val="bg1"/>
                </a:solidFill>
              </a:rPr>
              <a:t>Database Administrator, </a:t>
            </a:r>
          </a:p>
          <a:p>
            <a:r>
              <a:rPr lang="en-GB" sz="800" b="1" dirty="0" smtClean="0">
                <a:solidFill>
                  <a:schemeClr val="bg1"/>
                </a:solidFill>
              </a:rPr>
              <a:t>Social Media Manager, Web Developer…</a:t>
            </a:r>
          </a:p>
          <a:p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r="65988"/>
          <a:stretch/>
        </p:blipFill>
        <p:spPr>
          <a:xfrm>
            <a:off x="4530994" y="8596076"/>
            <a:ext cx="303954" cy="329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7718" y="8157833"/>
            <a:ext cx="321594" cy="321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1503" y="8146559"/>
            <a:ext cx="347145" cy="347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267906">
            <a:off x="2108586" y="8653169"/>
            <a:ext cx="646764" cy="3395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1252" y="8428398"/>
            <a:ext cx="733837" cy="3161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070" y="7788788"/>
            <a:ext cx="393293" cy="3932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34" t="15949" r="11579" b="18732"/>
          <a:stretch/>
        </p:blipFill>
        <p:spPr>
          <a:xfrm>
            <a:off x="3879437" y="8427707"/>
            <a:ext cx="438610" cy="2758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88" t="24423" r="4298" b="29786"/>
          <a:stretch/>
        </p:blipFill>
        <p:spPr>
          <a:xfrm>
            <a:off x="457583" y="8194182"/>
            <a:ext cx="846699" cy="3491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7565" y="8359886"/>
            <a:ext cx="432059" cy="4320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501" y="7421550"/>
            <a:ext cx="263368" cy="2106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6447" y="7135712"/>
            <a:ext cx="437796" cy="27947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23635" t="8216"/>
          <a:stretch/>
        </p:blipFill>
        <p:spPr>
          <a:xfrm>
            <a:off x="349191" y="7180148"/>
            <a:ext cx="260643" cy="3239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4095" y="8266026"/>
            <a:ext cx="849083" cy="636812"/>
          </a:xfrm>
          <a:prstGeom prst="rect">
            <a:avLst/>
          </a:prstGeom>
        </p:spPr>
      </p:pic>
      <p:sp>
        <p:nvSpPr>
          <p:cNvPr id="204" name="Block Arc 20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672610" y="6867784"/>
            <a:ext cx="1087711" cy="1246167"/>
          </a:xfrm>
          <a:prstGeom prst="blockArc">
            <a:avLst>
              <a:gd name="adj1" fmla="val 10794187"/>
              <a:gd name="adj2" fmla="val 488141"/>
              <a:gd name="adj3" fmla="val 16645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35302" y="6956014"/>
            <a:ext cx="1281282" cy="172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Databases Exam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11" name="Block Arc 21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65779" y="5510901"/>
            <a:ext cx="1469942" cy="1784410"/>
          </a:xfrm>
          <a:prstGeom prst="blockArc">
            <a:avLst>
              <a:gd name="adj1" fmla="val 10713223"/>
              <a:gd name="adj2" fmla="val 128475"/>
              <a:gd name="adj3" fmla="val 1223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53608" y="6956014"/>
            <a:ext cx="2699134" cy="172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Social Media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50" name="Block Arc 249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4552" y="2359395"/>
            <a:ext cx="1503560" cy="1702428"/>
          </a:xfrm>
          <a:prstGeom prst="blockArc">
            <a:avLst>
              <a:gd name="adj1" fmla="val 10608915"/>
              <a:gd name="adj2" fmla="val 188230"/>
              <a:gd name="adj3" fmla="val 12512"/>
            </a:avLst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1" name="Block Arc 25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5822728">
            <a:off x="706442" y="2594416"/>
            <a:ext cx="1048397" cy="1246167"/>
          </a:xfrm>
          <a:prstGeom prst="blockArc">
            <a:avLst>
              <a:gd name="adj1" fmla="val 11057932"/>
              <a:gd name="adj2" fmla="val 559902"/>
              <a:gd name="adj3" fmla="val 18498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2" name="Block Arc 2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28839" y="1252671"/>
            <a:ext cx="1469942" cy="1784410"/>
          </a:xfrm>
          <a:prstGeom prst="blockArc">
            <a:avLst>
              <a:gd name="adj1" fmla="val 10713223"/>
              <a:gd name="adj2" fmla="val 128475"/>
              <a:gd name="adj3" fmla="val 12239"/>
            </a:avLst>
          </a:prstGeom>
          <a:solidFill>
            <a:srgbClr val="F4B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3" name="Block Arc 25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214210">
            <a:off x="4855656" y="1489349"/>
            <a:ext cx="1015292" cy="1299937"/>
          </a:xfrm>
          <a:prstGeom prst="blockArc">
            <a:avLst>
              <a:gd name="adj1" fmla="val 10762705"/>
              <a:gd name="adj2" fmla="val 251969"/>
              <a:gd name="adj3" fmla="val 20271"/>
            </a:avLst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26188" y="1214071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03539" y="6605352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extBox 2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29149" y="6419066"/>
            <a:ext cx="10393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Sequencing</a:t>
            </a:r>
            <a:endParaRPr lang="en-US" sz="800" dirty="0"/>
          </a:p>
        </p:txBody>
      </p: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87798" y="6599219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TextBox 2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24030" y="6313218"/>
            <a:ext cx="810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Animation Types</a:t>
            </a:r>
            <a:endParaRPr lang="en-US" sz="800" dirty="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2376" y="6421914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Tweening</a:t>
            </a:r>
            <a:endParaRPr lang="en-US" sz="800" dirty="0"/>
          </a:p>
        </p:txBody>
      </p: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10266" y="6603093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06662" y="6400687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Frame Rates</a:t>
            </a:r>
            <a:endParaRPr lang="en-US" sz="800" dirty="0"/>
          </a:p>
        </p:txBody>
      </p: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27645" y="6595236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78537" y="6348391"/>
            <a:ext cx="810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Bitmap or Vector</a:t>
            </a:r>
            <a:endParaRPr lang="en-US" sz="800" dirty="0"/>
          </a:p>
        </p:txBody>
      </p: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61" y="6623984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TextBox 2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44776" y="6139404"/>
            <a:ext cx="810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Reasons for Testing</a:t>
            </a:r>
            <a:endParaRPr lang="en-US" sz="800" dirty="0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23491" y="6134501"/>
            <a:ext cx="810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Development Methodologies</a:t>
            </a:r>
            <a:endParaRPr lang="en-US" sz="800" dirty="0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54962" y="6110854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Bug Reporting</a:t>
            </a:r>
            <a:endParaRPr lang="en-US" sz="800" dirty="0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9758" y="6110712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Bug Reporting</a:t>
            </a:r>
            <a:endParaRPr lang="en-US" sz="800" dirty="0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67494" y="6115199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Fixing Bugs</a:t>
            </a:r>
            <a:endParaRPr lang="en-US" sz="800" dirty="0"/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90703" y="6100312"/>
            <a:ext cx="810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Regression Testing</a:t>
            </a:r>
            <a:endParaRPr lang="en-US" sz="800" dirty="0"/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518710" y="5989310"/>
            <a:ext cx="3317" cy="2029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66996" y="5993263"/>
            <a:ext cx="6501" cy="1694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462" y="6636274"/>
            <a:ext cx="697914" cy="304673"/>
          </a:xfrm>
          <a:prstGeom prst="rect">
            <a:avLst/>
          </a:prstGeom>
        </p:spPr>
      </p:pic>
      <p:sp>
        <p:nvSpPr>
          <p:cNvPr id="31" name="Right Arrow 30"/>
          <p:cNvSpPr/>
          <p:nvPr/>
        </p:nvSpPr>
        <p:spPr>
          <a:xfrm>
            <a:off x="1934108" y="6590586"/>
            <a:ext cx="151933" cy="11673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1" name="Right Arrow 290"/>
          <p:cNvSpPr/>
          <p:nvPr/>
        </p:nvSpPr>
        <p:spPr>
          <a:xfrm>
            <a:off x="2099900" y="6587450"/>
            <a:ext cx="151933" cy="11673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2" name="Right Arrow 291"/>
          <p:cNvSpPr/>
          <p:nvPr/>
        </p:nvSpPr>
        <p:spPr>
          <a:xfrm>
            <a:off x="2265342" y="6587548"/>
            <a:ext cx="151933" cy="116738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3" name="Right Arrow 292"/>
          <p:cNvSpPr/>
          <p:nvPr/>
        </p:nvSpPr>
        <p:spPr>
          <a:xfrm>
            <a:off x="2426794" y="6583961"/>
            <a:ext cx="151933" cy="11673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3163" y="6671688"/>
            <a:ext cx="638880" cy="29268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2632" y="5858903"/>
            <a:ext cx="563672" cy="359066"/>
          </a:xfrm>
          <a:prstGeom prst="rect">
            <a:avLst/>
          </a:prstGeom>
        </p:spPr>
      </p:pic>
      <p:sp>
        <p:nvSpPr>
          <p:cNvPr id="34" name="Circular Arrow 33"/>
          <p:cNvSpPr/>
          <p:nvPr/>
        </p:nvSpPr>
        <p:spPr>
          <a:xfrm>
            <a:off x="1736663" y="5896495"/>
            <a:ext cx="256419" cy="30091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4" name="Circular Arrow 293"/>
          <p:cNvSpPr/>
          <p:nvPr/>
        </p:nvSpPr>
        <p:spPr>
          <a:xfrm rot="10975113">
            <a:off x="1736643" y="5907631"/>
            <a:ext cx="256419" cy="30091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7016" y="5852196"/>
            <a:ext cx="432341" cy="36797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67746">
            <a:off x="3174954" y="6053060"/>
            <a:ext cx="307610" cy="361108"/>
          </a:xfrm>
          <a:prstGeom prst="rect">
            <a:avLst/>
          </a:prstGeom>
        </p:spPr>
      </p:pic>
      <p:sp>
        <p:nvSpPr>
          <p:cNvPr id="295" name="TextBox 2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36288" y="746570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Validation</a:t>
            </a:r>
            <a:endParaRPr lang="en-US" sz="800" dirty="0"/>
          </a:p>
        </p:txBody>
      </p: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709434" y="7727238"/>
            <a:ext cx="2389" cy="1853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973496" y="7433301"/>
            <a:ext cx="303322" cy="30332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8528" y="7360801"/>
            <a:ext cx="432189" cy="3157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3320" y="7727237"/>
            <a:ext cx="380799" cy="34135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574836" y="7764824"/>
            <a:ext cx="303791" cy="30379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6849" y="7438226"/>
            <a:ext cx="532321" cy="53232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972" y="7428969"/>
            <a:ext cx="497398" cy="5289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770" y="7154939"/>
            <a:ext cx="435829" cy="43582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59376">
            <a:off x="839700" y="7207824"/>
            <a:ext cx="454077" cy="494475"/>
          </a:xfrm>
          <a:prstGeom prst="rect">
            <a:avLst/>
          </a:prstGeom>
        </p:spPr>
      </p:pic>
      <p:sp>
        <p:nvSpPr>
          <p:cNvPr id="297" name="TextBox 2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9291" y="7143298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Evaluate</a:t>
            </a:r>
            <a:endParaRPr lang="en-US" sz="800" dirty="0"/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001638" y="7055323"/>
            <a:ext cx="19033" cy="1443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6544" y="7140093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Business Use</a:t>
            </a:r>
            <a:endParaRPr lang="en-US" sz="800" dirty="0"/>
          </a:p>
        </p:txBody>
      </p: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75007" y="7060725"/>
            <a:ext cx="19033" cy="1443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TextBox 3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97006" y="7140968"/>
            <a:ext cx="810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Platforms</a:t>
            </a:r>
            <a:endParaRPr lang="en-US" sz="800" dirty="0"/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875608" y="7043669"/>
            <a:ext cx="38924" cy="1403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02" t="13812" r="60282" b="49820"/>
          <a:stretch/>
        </p:blipFill>
        <p:spPr>
          <a:xfrm>
            <a:off x="2590567" y="7082975"/>
            <a:ext cx="266039" cy="267874"/>
          </a:xfrm>
          <a:prstGeom prst="rect">
            <a:avLst/>
          </a:prstGeom>
        </p:spPr>
      </p:pic>
      <p:pic>
        <p:nvPicPr>
          <p:cNvPr id="303" name="Picture 302"/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10" t="14130" r="40074" b="49502"/>
          <a:stretch/>
        </p:blipFill>
        <p:spPr>
          <a:xfrm rot="20557446">
            <a:off x="3154260" y="7261606"/>
            <a:ext cx="270527" cy="272393"/>
          </a:xfrm>
          <a:prstGeom prst="rect">
            <a:avLst/>
          </a:prstGeom>
        </p:spPr>
      </p:pic>
      <p:pic>
        <p:nvPicPr>
          <p:cNvPr id="304" name="Picture 303"/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953" t="14459" r="19731" b="49173"/>
          <a:stretch/>
        </p:blipFill>
        <p:spPr>
          <a:xfrm rot="458710">
            <a:off x="3095562" y="6941348"/>
            <a:ext cx="266039" cy="267874"/>
          </a:xfrm>
          <a:prstGeom prst="rect">
            <a:avLst/>
          </a:prstGeom>
        </p:spPr>
      </p:pic>
      <p:pic>
        <p:nvPicPr>
          <p:cNvPr id="305" name="Picture 304"/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15" t="50588" r="60169" b="13044"/>
          <a:stretch/>
        </p:blipFill>
        <p:spPr>
          <a:xfrm rot="364861">
            <a:off x="4042763" y="7125771"/>
            <a:ext cx="270527" cy="272393"/>
          </a:xfrm>
          <a:prstGeom prst="rect">
            <a:avLst/>
          </a:prstGeom>
        </p:spPr>
      </p:pic>
      <p:pic>
        <p:nvPicPr>
          <p:cNvPr id="306" name="Picture 305"/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314" t="49374" r="39370" b="14258"/>
          <a:stretch/>
        </p:blipFill>
        <p:spPr>
          <a:xfrm rot="21112706">
            <a:off x="5115830" y="7129810"/>
            <a:ext cx="266039" cy="267874"/>
          </a:xfrm>
          <a:prstGeom prst="rect">
            <a:avLst/>
          </a:prstGeom>
        </p:spPr>
      </p:pic>
      <p:pic>
        <p:nvPicPr>
          <p:cNvPr id="307" name="Picture 306"/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135" t="49697" r="19549" b="13935"/>
          <a:stretch/>
        </p:blipFill>
        <p:spPr>
          <a:xfrm>
            <a:off x="4451904" y="6973789"/>
            <a:ext cx="266039" cy="267874"/>
          </a:xfrm>
          <a:prstGeom prst="rect">
            <a:avLst/>
          </a:prstGeom>
        </p:spPr>
      </p:pic>
      <p:sp>
        <p:nvSpPr>
          <p:cNvPr id="308" name="TextBox 3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06173" y="542932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Planning</a:t>
            </a:r>
            <a:endParaRPr lang="en-US" sz="600" b="1" dirty="0"/>
          </a:p>
        </p:txBody>
      </p: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399291" y="5585549"/>
            <a:ext cx="21442" cy="1571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TextBox 3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27610" y="541941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Posts</a:t>
            </a:r>
            <a:endParaRPr lang="en-US" sz="600" b="1" dirty="0"/>
          </a:p>
        </p:txBody>
      </p: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839338" y="5570759"/>
            <a:ext cx="21442" cy="1571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333371" y="5391222"/>
            <a:ext cx="357825" cy="357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7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9612" y="5203555"/>
            <a:ext cx="1788429" cy="89421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243599" y="4790931"/>
            <a:ext cx="715579" cy="715579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5639" y="4575315"/>
            <a:ext cx="579936" cy="579936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078" y="4696334"/>
            <a:ext cx="920530" cy="458849"/>
          </a:xfrm>
          <a:prstGeom prst="rect">
            <a:avLst/>
          </a:prstGeom>
        </p:spPr>
      </p:pic>
      <p:pic>
        <p:nvPicPr>
          <p:cNvPr id="145" name="Picture 144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945334" y="4433290"/>
            <a:ext cx="654349" cy="298998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4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404" y="4381974"/>
            <a:ext cx="412096" cy="434209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793028" y="4191666"/>
            <a:ext cx="524277" cy="524277"/>
          </a:xfrm>
          <a:prstGeom prst="rect">
            <a:avLst/>
          </a:prstGeom>
        </p:spPr>
      </p:pic>
      <p:pic>
        <p:nvPicPr>
          <p:cNvPr id="313" name="Picture 312"/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6450"/>
          <a:stretch/>
        </p:blipFill>
        <p:spPr>
          <a:xfrm>
            <a:off x="4454412" y="4008361"/>
            <a:ext cx="958306" cy="396469"/>
          </a:xfrm>
          <a:prstGeom prst="rect">
            <a:avLst/>
          </a:prstGeom>
        </p:spPr>
      </p:pic>
      <p:pic>
        <p:nvPicPr>
          <p:cNvPr id="319" name="Picture 318"/>
          <p:cNvPicPr>
            <a:picLocks noChangeAspect="1"/>
          </p:cNvPicPr>
          <p:nvPr/>
        </p:nvPicPr>
        <p:blipFill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6556" y="3295915"/>
            <a:ext cx="773682" cy="530456"/>
          </a:xfrm>
          <a:prstGeom prst="rect">
            <a:avLst/>
          </a:prstGeom>
        </p:spPr>
      </p:pic>
      <p:pic>
        <p:nvPicPr>
          <p:cNvPr id="321" name="Picture 320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 rot="20607645">
            <a:off x="4611608" y="3400674"/>
            <a:ext cx="150175" cy="308368"/>
          </a:xfrm>
          <a:prstGeom prst="rect">
            <a:avLst/>
          </a:prstGeom>
        </p:spPr>
      </p:pic>
      <p:pic>
        <p:nvPicPr>
          <p:cNvPr id="322" name="Picture 321"/>
          <p:cNvPicPr>
            <a:picLocks noChangeAspect="1"/>
          </p:cNvPicPr>
          <p:nvPr/>
        </p:nvPicPr>
        <p:blipFill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6860" y="3387828"/>
            <a:ext cx="306592" cy="306592"/>
          </a:xfrm>
          <a:prstGeom prst="rect">
            <a:avLst/>
          </a:prstGeom>
        </p:spPr>
      </p:pic>
      <p:pic>
        <p:nvPicPr>
          <p:cNvPr id="324" name="Picture 323"/>
          <p:cNvPicPr>
            <a:picLocks noChangeAspect="1"/>
          </p:cNvPicPr>
          <p:nvPr/>
        </p:nvPicPr>
        <p:blipFill>
          <a:blip r:embed="rId4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3435" y="3364482"/>
            <a:ext cx="465528" cy="254671"/>
          </a:xfrm>
          <a:prstGeom prst="rect">
            <a:avLst/>
          </a:prstGeom>
        </p:spPr>
      </p:pic>
      <p:pic>
        <p:nvPicPr>
          <p:cNvPr id="325" name="Picture 324"/>
          <p:cNvPicPr>
            <a:picLocks noChangeAspect="1"/>
          </p:cNvPicPr>
          <p:nvPr/>
        </p:nvPicPr>
        <p:blipFill>
          <a:blip r:embed="rId4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97015">
            <a:off x="2917706" y="3323011"/>
            <a:ext cx="384990" cy="288965"/>
          </a:xfrm>
          <a:prstGeom prst="rect">
            <a:avLst/>
          </a:prstGeom>
        </p:spPr>
      </p:pic>
      <p:pic>
        <p:nvPicPr>
          <p:cNvPr id="326" name="Picture 325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2711845" y="3248337"/>
            <a:ext cx="262304" cy="262304"/>
          </a:xfrm>
          <a:prstGeom prst="rect">
            <a:avLst/>
          </a:prstGeom>
        </p:spPr>
      </p:pic>
      <p:pic>
        <p:nvPicPr>
          <p:cNvPr id="327" name="Picture 326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483990" y="2956575"/>
            <a:ext cx="899412" cy="539647"/>
          </a:xfrm>
          <a:prstGeom prst="rect">
            <a:avLst/>
          </a:prstGeom>
        </p:spPr>
      </p:pic>
      <p:pic>
        <p:nvPicPr>
          <p:cNvPr id="328" name="Picture 327"/>
          <p:cNvPicPr>
            <a:picLocks noChangeAspect="1"/>
          </p:cNvPicPr>
          <p:nvPr/>
        </p:nvPicPr>
        <p:blipFill>
          <a:blip r:embed="rId5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4352" y="2914667"/>
            <a:ext cx="437236" cy="329193"/>
          </a:xfrm>
          <a:prstGeom prst="rect">
            <a:avLst/>
          </a:prstGeom>
        </p:spPr>
      </p:pic>
      <p:sp>
        <p:nvSpPr>
          <p:cNvPr id="225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13898" y="8362438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226" name="Block Arc 22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34875" y="7945585"/>
            <a:ext cx="1748262" cy="1763554"/>
          </a:xfrm>
          <a:prstGeom prst="blockArc">
            <a:avLst>
              <a:gd name="adj1" fmla="val 16097226"/>
              <a:gd name="adj2" fmla="val 21555871"/>
              <a:gd name="adj3" fmla="val 220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779140" y="881307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 rot="10800000">
            <a:off x="3217258" y="9309906"/>
            <a:ext cx="853077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 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2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5400000">
            <a:off x="3970455" y="9174617"/>
            <a:ext cx="736602" cy="506333"/>
          </a:xfrm>
          <a:prstGeom prst="triangle">
            <a:avLst>
              <a:gd name="adj" fmla="val 53119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4540224" y="9237964"/>
            <a:ext cx="828186" cy="2308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Traditional</a:t>
            </a:r>
            <a:endParaRPr lang="en-GB" sz="10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38212" y="9486194"/>
            <a:ext cx="828186" cy="226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Gaming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3329</TotalTime>
  <Words>193</Words>
  <Application>Microsoft Office PowerPoint</Application>
  <PresentationFormat>A4 Paper (210x297 mm)</PresentationFormat>
  <Paragraphs>117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383</cp:revision>
  <cp:lastPrinted>2020-01-13T16:07:20Z</cp:lastPrinted>
  <dcterms:created xsi:type="dcterms:W3CDTF">2019-10-28T16:02:33Z</dcterms:created>
  <dcterms:modified xsi:type="dcterms:W3CDTF">2022-08-02T15:18:52Z</dcterms:modified>
</cp:coreProperties>
</file>