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258" r:id="rId2"/>
  </p:sldIdLst>
  <p:sldSz cx="9720263" cy="17640300"/>
  <p:notesSz cx="9926638" cy="14355763"/>
  <p:defaultTextStyle>
    <a:defPPr>
      <a:defRPr lang="en-US"/>
    </a:defPPr>
    <a:lvl1pPr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546100" indent="-88900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1093788" indent="-179388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641475" indent="-2698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2187575" indent="-3587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A4A3A4"/>
          </p15:clr>
        </p15:guide>
        <p15:guide id="2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CC"/>
    <a:srgbClr val="B045DB"/>
    <a:srgbClr val="E071E9"/>
    <a:srgbClr val="8F24BA"/>
    <a:srgbClr val="6A1B89"/>
    <a:srgbClr val="2CB22C"/>
    <a:srgbClr val="00B800"/>
    <a:srgbClr val="00CC00"/>
    <a:srgbClr val="00FF0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5D2141-EF37-4EDA-8D4B-3A6CDDC672CD}" v="1683" dt="2022-04-22T11:40:33.3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76" autoAdjust="0"/>
    <p:restoredTop sz="43141" autoAdjust="0"/>
  </p:normalViewPr>
  <p:slideViewPr>
    <p:cSldViewPr snapToGrid="0">
      <p:cViewPr>
        <p:scale>
          <a:sx n="150" d="100"/>
          <a:sy n="150" d="100"/>
        </p:scale>
        <p:origin x="86" y="-5419"/>
      </p:cViewPr>
      <p:guideLst>
        <p:guide orient="horz" pos="5556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 Miss C Price" userId="f21d0b96-a27b-4d7a-a324-1e2f3371f485" providerId="ADAL" clId="{5B5D2141-EF37-4EDA-8D4B-3A6CDDC672CD}"/>
    <pc:docChg chg="undo custSel addSld delSld modSld">
      <pc:chgData name="PR Miss C Price" userId="f21d0b96-a27b-4d7a-a324-1e2f3371f485" providerId="ADAL" clId="{5B5D2141-EF37-4EDA-8D4B-3A6CDDC672CD}" dt="2022-04-22T11:40:33.320" v="6461" actId="1038"/>
      <pc:docMkLst>
        <pc:docMk/>
      </pc:docMkLst>
      <pc:sldChg chg="addSp delSp modSp mod">
        <pc:chgData name="PR Miss C Price" userId="f21d0b96-a27b-4d7a-a324-1e2f3371f485" providerId="ADAL" clId="{5B5D2141-EF37-4EDA-8D4B-3A6CDDC672CD}" dt="2022-04-22T11:40:33.320" v="6461" actId="1038"/>
        <pc:sldMkLst>
          <pc:docMk/>
          <pc:sldMk cId="799674204" sldId="258"/>
        </pc:sldMkLst>
        <pc:spChg chg="add del">
          <ac:chgData name="PR Miss C Price" userId="f21d0b96-a27b-4d7a-a324-1e2f3371f485" providerId="ADAL" clId="{5B5D2141-EF37-4EDA-8D4B-3A6CDDC672CD}" dt="2022-04-04T09:36:00.463" v="585" actId="478"/>
          <ac:spMkLst>
            <pc:docMk/>
            <pc:sldMk cId="799674204" sldId="258"/>
            <ac:spMk id="3" creationId="{D2240AB9-DBBC-4236-A77D-A3567CB8C5B4}"/>
          </ac:spMkLst>
        </pc:spChg>
        <pc:spChg chg="del mod">
          <ac:chgData name="PR Miss C Price" userId="f21d0b96-a27b-4d7a-a324-1e2f3371f485" providerId="ADAL" clId="{5B5D2141-EF37-4EDA-8D4B-3A6CDDC672CD}" dt="2022-04-04T08:36:40.872" v="136" actId="478"/>
          <ac:spMkLst>
            <pc:docMk/>
            <pc:sldMk cId="799674204" sldId="258"/>
            <ac:spMk id="11" creationId="{5D042742-06E2-47DD-B0C0-CB1B0363CBC3}"/>
          </ac:spMkLst>
        </pc:spChg>
        <pc:spChg chg="add del mod">
          <ac:chgData name="PR Miss C Price" userId="f21d0b96-a27b-4d7a-a324-1e2f3371f485" providerId="ADAL" clId="{5B5D2141-EF37-4EDA-8D4B-3A6CDDC672CD}" dt="2022-04-04T09:34:43.557" v="573" actId="14100"/>
          <ac:spMkLst>
            <pc:docMk/>
            <pc:sldMk cId="799674204" sldId="258"/>
            <ac:spMk id="15" creationId="{BB622F1C-D31E-407E-9F6A-B208A61F51FA}"/>
          </ac:spMkLst>
        </pc:spChg>
        <pc:spChg chg="del">
          <ac:chgData name="PR Miss C Price" userId="f21d0b96-a27b-4d7a-a324-1e2f3371f485" providerId="ADAL" clId="{5B5D2141-EF37-4EDA-8D4B-3A6CDDC672CD}" dt="2022-04-04T09:34:02.671" v="566" actId="478"/>
          <ac:spMkLst>
            <pc:docMk/>
            <pc:sldMk cId="799674204" sldId="258"/>
            <ac:spMk id="38" creationId="{49D8C0F3-BB49-40A7-A819-C7E25914D685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42" creationId="{6CF881C3-73C4-46D5-871A-BCDD33B3ACC5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46" creationId="{50E7BA78-14E8-4F78-A332-A40282EE6B54}"/>
          </ac:spMkLst>
        </pc:spChg>
        <pc:spChg chg="mod ord">
          <ac:chgData name="PR Miss C Price" userId="f21d0b96-a27b-4d7a-a324-1e2f3371f485" providerId="ADAL" clId="{5B5D2141-EF37-4EDA-8D4B-3A6CDDC672CD}" dt="2022-04-06T12:59:59.012" v="819" actId="1076"/>
          <ac:spMkLst>
            <pc:docMk/>
            <pc:sldMk cId="799674204" sldId="258"/>
            <ac:spMk id="114" creationId="{158AAA35-ABE9-4F25-B884-DC654315AEB6}"/>
          </ac:spMkLst>
        </pc:spChg>
        <pc:spChg chg="add del mod">
          <ac:chgData name="PR Miss C Price" userId="f21d0b96-a27b-4d7a-a324-1e2f3371f485" providerId="ADAL" clId="{5B5D2141-EF37-4EDA-8D4B-3A6CDDC672CD}" dt="2022-04-06T12:50:59.742" v="660" actId="14100"/>
          <ac:spMkLst>
            <pc:docMk/>
            <pc:sldMk cId="799674204" sldId="258"/>
            <ac:spMk id="132" creationId="{930923A5-7F19-4A59-BF64-D56226D8F729}"/>
          </ac:spMkLst>
        </pc:spChg>
        <pc:spChg chg="mod">
          <ac:chgData name="PR Miss C Price" userId="f21d0b96-a27b-4d7a-a324-1e2f3371f485" providerId="ADAL" clId="{5B5D2141-EF37-4EDA-8D4B-3A6CDDC672CD}" dt="2022-04-08T08:34:40.001" v="4184" actId="1076"/>
          <ac:spMkLst>
            <pc:docMk/>
            <pc:sldMk cId="799674204" sldId="258"/>
            <ac:spMk id="133" creationId="{4FECA8C3-E131-4CBF-B2A1-067B9E4A54EE}"/>
          </ac:spMkLst>
        </pc:spChg>
        <pc:spChg chg="mod">
          <ac:chgData name="PR Miss C Price" userId="f21d0b96-a27b-4d7a-a324-1e2f3371f485" providerId="ADAL" clId="{5B5D2141-EF37-4EDA-8D4B-3A6CDDC672CD}" dt="2022-04-04T08:43:42.658" v="311" actId="208"/>
          <ac:spMkLst>
            <pc:docMk/>
            <pc:sldMk cId="799674204" sldId="258"/>
            <ac:spMk id="135" creationId="{2E85F7D3-8359-495F-B790-A68CE6B7BAC5}"/>
          </ac:spMkLst>
        </pc:spChg>
        <pc:spChg chg="mod">
          <ac:chgData name="PR Miss C Price" userId="f21d0b96-a27b-4d7a-a324-1e2f3371f485" providerId="ADAL" clId="{5B5D2141-EF37-4EDA-8D4B-3A6CDDC672CD}" dt="2022-04-06T12:51:13.698" v="662" actId="14100"/>
          <ac:spMkLst>
            <pc:docMk/>
            <pc:sldMk cId="799674204" sldId="258"/>
            <ac:spMk id="136" creationId="{26B4C747-6CBD-47F4-A3EF-AEA002B4FDB2}"/>
          </ac:spMkLst>
        </pc:spChg>
        <pc:spChg chg="mod">
          <ac:chgData name="PR Miss C Price" userId="f21d0b96-a27b-4d7a-a324-1e2f3371f485" providerId="ADAL" clId="{5B5D2141-EF37-4EDA-8D4B-3A6CDDC672CD}" dt="2022-04-06T12:50:36.393" v="657" actId="1076"/>
          <ac:spMkLst>
            <pc:docMk/>
            <pc:sldMk cId="799674204" sldId="258"/>
            <ac:spMk id="140" creationId="{1CA3438C-3F21-4F86-8C87-7EFB1C9A8394}"/>
          </ac:spMkLst>
        </pc:spChg>
        <pc:spChg chg="add del mod">
          <ac:chgData name="PR Miss C Price" userId="f21d0b96-a27b-4d7a-a324-1e2f3371f485" providerId="ADAL" clId="{5B5D2141-EF37-4EDA-8D4B-3A6CDDC672CD}" dt="2022-04-04T08:40:36.132" v="293" actId="1076"/>
          <ac:spMkLst>
            <pc:docMk/>
            <pc:sldMk cId="799674204" sldId="258"/>
            <ac:spMk id="141" creationId="{AC6390BF-C5B0-44D9-A9D9-DF04ADE98306}"/>
          </ac:spMkLst>
        </pc:spChg>
        <pc:spChg chg="mod">
          <ac:chgData name="PR Miss C Price" userId="f21d0b96-a27b-4d7a-a324-1e2f3371f485" providerId="ADAL" clId="{5B5D2141-EF37-4EDA-8D4B-3A6CDDC672CD}" dt="2022-04-08T11:20:57.764" v="6289" actId="1076"/>
          <ac:spMkLst>
            <pc:docMk/>
            <pc:sldMk cId="799674204" sldId="258"/>
            <ac:spMk id="142" creationId="{C4D52986-72CC-4B1A-B1E6-9CC3421701DF}"/>
          </ac:spMkLst>
        </pc:spChg>
        <pc:spChg chg="mod">
          <ac:chgData name="PR Miss C Price" userId="f21d0b96-a27b-4d7a-a324-1e2f3371f485" providerId="ADAL" clId="{5B5D2141-EF37-4EDA-8D4B-3A6CDDC672CD}" dt="2022-04-04T09:26:26.127" v="407"/>
          <ac:spMkLst>
            <pc:docMk/>
            <pc:sldMk cId="799674204" sldId="258"/>
            <ac:spMk id="194" creationId="{36158A60-93D2-4150-96CC-8E72F3665C15}"/>
          </ac:spMkLst>
        </pc:spChg>
        <pc:spChg chg="del">
          <ac:chgData name="PR Miss C Price" userId="f21d0b96-a27b-4d7a-a324-1e2f3371f485" providerId="ADAL" clId="{5B5D2141-EF37-4EDA-8D4B-3A6CDDC672CD}" dt="2022-04-04T09:24:33.335" v="377" actId="478"/>
          <ac:spMkLst>
            <pc:docMk/>
            <pc:sldMk cId="799674204" sldId="258"/>
            <ac:spMk id="195" creationId="{7CDB3BCE-333B-481C-AD5F-51B285E77BC9}"/>
          </ac:spMkLst>
        </pc:spChg>
        <pc:spChg chg="del">
          <ac:chgData name="PR Miss C Price" userId="f21d0b96-a27b-4d7a-a324-1e2f3371f485" providerId="ADAL" clId="{5B5D2141-EF37-4EDA-8D4B-3A6CDDC672CD}" dt="2022-04-04T09:24:34.951" v="378" actId="478"/>
          <ac:spMkLst>
            <pc:docMk/>
            <pc:sldMk cId="799674204" sldId="258"/>
            <ac:spMk id="199" creationId="{E04632AE-146A-4E34-8098-5000B780FB72}"/>
          </ac:spMkLst>
        </pc:spChg>
        <pc:spChg chg="del">
          <ac:chgData name="PR Miss C Price" userId="f21d0b96-a27b-4d7a-a324-1e2f3371f485" providerId="ADAL" clId="{5B5D2141-EF37-4EDA-8D4B-3A6CDDC672CD}" dt="2022-04-04T09:24:32.885" v="376" actId="478"/>
          <ac:spMkLst>
            <pc:docMk/>
            <pc:sldMk cId="799674204" sldId="258"/>
            <ac:spMk id="203" creationId="{D4CF1727-CCB1-4761-89BA-7C4457BF8389}"/>
          </ac:spMkLst>
        </pc:spChg>
        <pc:spChg chg="del">
          <ac:chgData name="PR Miss C Price" userId="f21d0b96-a27b-4d7a-a324-1e2f3371f485" providerId="ADAL" clId="{5B5D2141-EF37-4EDA-8D4B-3A6CDDC672CD}" dt="2022-04-04T09:24:06.980" v="363" actId="478"/>
          <ac:spMkLst>
            <pc:docMk/>
            <pc:sldMk cId="799674204" sldId="258"/>
            <ac:spMk id="205" creationId="{A3546221-7771-4633-9F34-B78E5E7E1640}"/>
          </ac:spMkLst>
        </pc:spChg>
        <pc:spChg chg="del">
          <ac:chgData name="PR Miss C Price" userId="f21d0b96-a27b-4d7a-a324-1e2f3371f485" providerId="ADAL" clId="{5B5D2141-EF37-4EDA-8D4B-3A6CDDC672CD}" dt="2022-04-04T09:24:32.397" v="375" actId="478"/>
          <ac:spMkLst>
            <pc:docMk/>
            <pc:sldMk cId="799674204" sldId="258"/>
            <ac:spMk id="207" creationId="{54E94025-B96E-4041-9263-59F3B6DBF4C8}"/>
          </ac:spMkLst>
        </pc:spChg>
        <pc:spChg chg="del">
          <ac:chgData name="PR Miss C Price" userId="f21d0b96-a27b-4d7a-a324-1e2f3371f485" providerId="ADAL" clId="{5B5D2141-EF37-4EDA-8D4B-3A6CDDC672CD}" dt="2022-04-04T09:24:07.916" v="364" actId="478"/>
          <ac:spMkLst>
            <pc:docMk/>
            <pc:sldMk cId="799674204" sldId="258"/>
            <ac:spMk id="209" creationId="{2A524976-7D76-4C79-8E41-CB1A448EC176}"/>
          </ac:spMkLst>
        </pc:spChg>
        <pc:spChg chg="del">
          <ac:chgData name="PR Miss C Price" userId="f21d0b96-a27b-4d7a-a324-1e2f3371f485" providerId="ADAL" clId="{5B5D2141-EF37-4EDA-8D4B-3A6CDDC672CD}" dt="2022-04-04T09:24:31.840" v="374" actId="478"/>
          <ac:spMkLst>
            <pc:docMk/>
            <pc:sldMk cId="799674204" sldId="258"/>
            <ac:spMk id="211" creationId="{A8519142-F00D-42E6-93D3-B5C30B243709}"/>
          </ac:spMkLst>
        </pc:spChg>
        <pc:spChg chg="del">
          <ac:chgData name="PR Miss C Price" userId="f21d0b96-a27b-4d7a-a324-1e2f3371f485" providerId="ADAL" clId="{5B5D2141-EF37-4EDA-8D4B-3A6CDDC672CD}" dt="2022-04-04T09:24:08.877" v="365" actId="478"/>
          <ac:spMkLst>
            <pc:docMk/>
            <pc:sldMk cId="799674204" sldId="258"/>
            <ac:spMk id="213" creationId="{A5B81D7D-9664-4AF0-B6F1-3A4656E8C291}"/>
          </ac:spMkLst>
        </pc:spChg>
        <pc:spChg chg="del">
          <ac:chgData name="PR Miss C Price" userId="f21d0b96-a27b-4d7a-a324-1e2f3371f485" providerId="ADAL" clId="{5B5D2141-EF37-4EDA-8D4B-3A6CDDC672CD}" dt="2022-04-04T09:24:30.423" v="373" actId="478"/>
          <ac:spMkLst>
            <pc:docMk/>
            <pc:sldMk cId="799674204" sldId="258"/>
            <ac:spMk id="215" creationId="{73B0F10F-B0F7-4FBE-8FA2-87C4415BF3BC}"/>
          </ac:spMkLst>
        </pc:spChg>
        <pc:spChg chg="del">
          <ac:chgData name="PR Miss C Price" userId="f21d0b96-a27b-4d7a-a324-1e2f3371f485" providerId="ADAL" clId="{5B5D2141-EF37-4EDA-8D4B-3A6CDDC672CD}" dt="2022-04-04T08:37:17.363" v="184" actId="478"/>
          <ac:spMkLst>
            <pc:docMk/>
            <pc:sldMk cId="799674204" sldId="258"/>
            <ac:spMk id="216" creationId="{0BB77757-ADBF-4866-8095-DBDABAEFFB3C}"/>
          </ac:spMkLst>
        </pc:spChg>
        <pc:spChg chg="ord">
          <ac:chgData name="PR Miss C Price" userId="f21d0b96-a27b-4d7a-a324-1e2f3371f485" providerId="ADAL" clId="{5B5D2141-EF37-4EDA-8D4B-3A6CDDC672CD}" dt="2022-04-06T12:53:36.665" v="688" actId="166"/>
          <ac:spMkLst>
            <pc:docMk/>
            <pc:sldMk cId="799674204" sldId="258"/>
            <ac:spMk id="218" creationId="{D14D8DE7-E2AA-4A4F-8BB3-DDD680342710}"/>
          </ac:spMkLst>
        </pc:spChg>
        <pc:spChg chg="del">
          <ac:chgData name="PR Miss C Price" userId="f21d0b96-a27b-4d7a-a324-1e2f3371f485" providerId="ADAL" clId="{5B5D2141-EF37-4EDA-8D4B-3A6CDDC672CD}" dt="2022-04-04T08:46:08.893" v="348" actId="478"/>
          <ac:spMkLst>
            <pc:docMk/>
            <pc:sldMk cId="799674204" sldId="258"/>
            <ac:spMk id="220" creationId="{123A7901-182D-47C7-B1C6-407AED15D959}"/>
          </ac:spMkLst>
        </pc:spChg>
        <pc:spChg chg="del">
          <ac:chgData name="PR Miss C Price" userId="f21d0b96-a27b-4d7a-a324-1e2f3371f485" providerId="ADAL" clId="{5B5D2141-EF37-4EDA-8D4B-3A6CDDC672CD}" dt="2022-04-04T09:24:09.619" v="366" actId="478"/>
          <ac:spMkLst>
            <pc:docMk/>
            <pc:sldMk cId="799674204" sldId="258"/>
            <ac:spMk id="222" creationId="{83432DE1-BB20-4AD1-BDE8-666455316AC7}"/>
          </ac:spMkLst>
        </pc:spChg>
        <pc:spChg chg="del mod">
          <ac:chgData name="PR Miss C Price" userId="f21d0b96-a27b-4d7a-a324-1e2f3371f485" providerId="ADAL" clId="{5B5D2141-EF37-4EDA-8D4B-3A6CDDC672CD}" dt="2022-04-04T09:24:29.706" v="372" actId="478"/>
          <ac:spMkLst>
            <pc:docMk/>
            <pc:sldMk cId="799674204" sldId="258"/>
            <ac:spMk id="224" creationId="{9AF07513-B435-4725-ADF9-01AED0529E41}"/>
          </ac:spMkLst>
        </pc:spChg>
        <pc:spChg chg="del">
          <ac:chgData name="PR Miss C Price" userId="f21d0b96-a27b-4d7a-a324-1e2f3371f485" providerId="ADAL" clId="{5B5D2141-EF37-4EDA-8D4B-3A6CDDC672CD}" dt="2022-04-04T09:24:11.453" v="368" actId="478"/>
          <ac:spMkLst>
            <pc:docMk/>
            <pc:sldMk cId="799674204" sldId="258"/>
            <ac:spMk id="226" creationId="{D9A74A21-5DE1-4CC3-B232-DFA7F1BD84B7}"/>
          </ac:spMkLst>
        </pc:spChg>
        <pc:spChg chg="del">
          <ac:chgData name="PR Miss C Price" userId="f21d0b96-a27b-4d7a-a324-1e2f3371f485" providerId="ADAL" clId="{5B5D2141-EF37-4EDA-8D4B-3A6CDDC672CD}" dt="2022-04-04T09:24:28.814" v="370" actId="478"/>
          <ac:spMkLst>
            <pc:docMk/>
            <pc:sldMk cId="799674204" sldId="258"/>
            <ac:spMk id="229" creationId="{724E41FA-16C9-41FA-B26C-840D830888CB}"/>
          </ac:spMkLst>
        </pc:spChg>
        <pc:spChg chg="del">
          <ac:chgData name="PR Miss C Price" userId="f21d0b96-a27b-4d7a-a324-1e2f3371f485" providerId="ADAL" clId="{5B5D2141-EF37-4EDA-8D4B-3A6CDDC672CD}" dt="2022-04-04T09:24:10.589" v="367" actId="478"/>
          <ac:spMkLst>
            <pc:docMk/>
            <pc:sldMk cId="799674204" sldId="258"/>
            <ac:spMk id="232" creationId="{1AE89A3D-6F96-48F3-A8DD-6C699254A291}"/>
          </ac:spMkLst>
        </pc:spChg>
        <pc:spChg chg="del">
          <ac:chgData name="PR Miss C Price" userId="f21d0b96-a27b-4d7a-a324-1e2f3371f485" providerId="ADAL" clId="{5B5D2141-EF37-4EDA-8D4B-3A6CDDC672CD}" dt="2022-04-04T09:24:25.821" v="369" actId="478"/>
          <ac:spMkLst>
            <pc:docMk/>
            <pc:sldMk cId="799674204" sldId="258"/>
            <ac:spMk id="234" creationId="{3B0790D1-4BF8-42DD-9AEE-21B19BC5C240}"/>
          </ac:spMkLst>
        </pc:spChg>
        <pc:spChg chg="del">
          <ac:chgData name="PR Miss C Price" userId="f21d0b96-a27b-4d7a-a324-1e2f3371f485" providerId="ADAL" clId="{5B5D2141-EF37-4EDA-8D4B-3A6CDDC672CD}" dt="2022-04-06T12:58:10.633" v="797" actId="478"/>
          <ac:spMkLst>
            <pc:docMk/>
            <pc:sldMk cId="799674204" sldId="258"/>
            <ac:spMk id="236" creationId="{1CAD0504-9B35-4E4C-95D6-C6F46661F293}"/>
          </ac:spMkLst>
        </pc:spChg>
        <pc:spChg chg="del">
          <ac:chgData name="PR Miss C Price" userId="f21d0b96-a27b-4d7a-a324-1e2f3371f485" providerId="ADAL" clId="{5B5D2141-EF37-4EDA-8D4B-3A6CDDC672CD}" dt="2022-04-06T12:58:09.140" v="796" actId="478"/>
          <ac:spMkLst>
            <pc:docMk/>
            <pc:sldMk cId="799674204" sldId="258"/>
            <ac:spMk id="238" creationId="{DAF6A3DB-83F0-401F-A590-ED54FBDD70D4}"/>
          </ac:spMkLst>
        </pc:spChg>
        <pc:spChg chg="del">
          <ac:chgData name="PR Miss C Price" userId="f21d0b96-a27b-4d7a-a324-1e2f3371f485" providerId="ADAL" clId="{5B5D2141-EF37-4EDA-8D4B-3A6CDDC672CD}" dt="2022-04-06T12:58:06.951" v="794" actId="478"/>
          <ac:spMkLst>
            <pc:docMk/>
            <pc:sldMk cId="799674204" sldId="258"/>
            <ac:spMk id="243" creationId="{6EBD2800-FE14-47B5-8F61-54F8E6123E5C}"/>
          </ac:spMkLst>
        </pc:spChg>
        <pc:spChg chg="del">
          <ac:chgData name="PR Miss C Price" userId="f21d0b96-a27b-4d7a-a324-1e2f3371f485" providerId="ADAL" clId="{5B5D2141-EF37-4EDA-8D4B-3A6CDDC672CD}" dt="2022-04-06T12:58:07.982" v="795" actId="478"/>
          <ac:spMkLst>
            <pc:docMk/>
            <pc:sldMk cId="799674204" sldId="258"/>
            <ac:spMk id="245" creationId="{87A448E8-71FB-4650-B33C-1CBAE125A150}"/>
          </ac:spMkLst>
        </pc:spChg>
        <pc:spChg chg="del">
          <ac:chgData name="PR Miss C Price" userId="f21d0b96-a27b-4d7a-a324-1e2f3371f485" providerId="ADAL" clId="{5B5D2141-EF37-4EDA-8D4B-3A6CDDC672CD}" dt="2022-04-06T12:58:05.350" v="793" actId="478"/>
          <ac:spMkLst>
            <pc:docMk/>
            <pc:sldMk cId="799674204" sldId="258"/>
            <ac:spMk id="249" creationId="{0F5C9620-79D1-44F9-ACA4-E7C7F8475E8C}"/>
          </ac:spMkLst>
        </pc:spChg>
        <pc:spChg chg="del">
          <ac:chgData name="PR Miss C Price" userId="f21d0b96-a27b-4d7a-a324-1e2f3371f485" providerId="ADAL" clId="{5B5D2141-EF37-4EDA-8D4B-3A6CDDC672CD}" dt="2022-04-06T12:58:35.158" v="801" actId="478"/>
          <ac:spMkLst>
            <pc:docMk/>
            <pc:sldMk cId="799674204" sldId="258"/>
            <ac:spMk id="251" creationId="{84D8127F-F62B-4CBD-BB1F-6965A3B39143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254" creationId="{138E959C-1203-4497-A417-9CE1FD5AA9DC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256" creationId="{3AE7316B-8225-4B27-899F-95B7E4F4B060}"/>
          </ac:spMkLst>
        </pc:spChg>
        <pc:spChg chg="del">
          <ac:chgData name="PR Miss C Price" userId="f21d0b96-a27b-4d7a-a324-1e2f3371f485" providerId="ADAL" clId="{5B5D2141-EF37-4EDA-8D4B-3A6CDDC672CD}" dt="2022-04-06T12:58:04.259" v="792" actId="478"/>
          <ac:spMkLst>
            <pc:docMk/>
            <pc:sldMk cId="799674204" sldId="258"/>
            <ac:spMk id="258" creationId="{C9875D74-BB58-412A-83D3-AF6616D88BEC}"/>
          </ac:spMkLst>
        </pc:spChg>
        <pc:spChg chg="del">
          <ac:chgData name="PR Miss C Price" userId="f21d0b96-a27b-4d7a-a324-1e2f3371f485" providerId="ADAL" clId="{5B5D2141-EF37-4EDA-8D4B-3A6CDDC672CD}" dt="2022-04-06T12:58:03.213" v="791" actId="478"/>
          <ac:spMkLst>
            <pc:docMk/>
            <pc:sldMk cId="799674204" sldId="258"/>
            <ac:spMk id="262" creationId="{C5193089-E457-451B-B840-6BBDF9A291A8}"/>
          </ac:spMkLst>
        </pc:spChg>
        <pc:spChg chg="del">
          <ac:chgData name="PR Miss C Price" userId="f21d0b96-a27b-4d7a-a324-1e2f3371f485" providerId="ADAL" clId="{5B5D2141-EF37-4EDA-8D4B-3A6CDDC672CD}" dt="2022-04-06T12:58:35.158" v="801" actId="478"/>
          <ac:spMkLst>
            <pc:docMk/>
            <pc:sldMk cId="799674204" sldId="258"/>
            <ac:spMk id="264" creationId="{44DF34CA-1293-462F-8EE3-06ED2DCE3C76}"/>
          </ac:spMkLst>
        </pc:spChg>
        <pc:spChg chg="del">
          <ac:chgData name="PR Miss C Price" userId="f21d0b96-a27b-4d7a-a324-1e2f3371f485" providerId="ADAL" clId="{5B5D2141-EF37-4EDA-8D4B-3A6CDDC672CD}" dt="2022-04-04T08:41:01.557" v="306" actId="478"/>
          <ac:spMkLst>
            <pc:docMk/>
            <pc:sldMk cId="799674204" sldId="258"/>
            <ac:spMk id="265" creationId="{FE8ED124-E051-4408-BE86-FDC0D09733F8}"/>
          </ac:spMkLst>
        </pc:spChg>
        <pc:spChg chg="del">
          <ac:chgData name="PR Miss C Price" userId="f21d0b96-a27b-4d7a-a324-1e2f3371f485" providerId="ADAL" clId="{5B5D2141-EF37-4EDA-8D4B-3A6CDDC672CD}" dt="2022-04-04T08:39:59.570" v="278" actId="478"/>
          <ac:spMkLst>
            <pc:docMk/>
            <pc:sldMk cId="799674204" sldId="258"/>
            <ac:spMk id="266" creationId="{8162F791-F1A0-4D1A-BB38-CE42CF4B2082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270" creationId="{E9E8A57D-C042-4494-9C55-012C130A700C}"/>
          </ac:spMkLst>
        </pc:spChg>
        <pc:spChg chg="del">
          <ac:chgData name="PR Miss C Price" userId="f21d0b96-a27b-4d7a-a324-1e2f3371f485" providerId="ADAL" clId="{5B5D2141-EF37-4EDA-8D4B-3A6CDDC672CD}" dt="2022-04-06T12:57:56.180" v="785" actId="478"/>
          <ac:spMkLst>
            <pc:docMk/>
            <pc:sldMk cId="799674204" sldId="258"/>
            <ac:spMk id="280" creationId="{800285C2-6AB6-4454-B3B4-3B9FDFFB89C2}"/>
          </ac:spMkLst>
        </pc:spChg>
        <pc:spChg chg="del">
          <ac:chgData name="PR Miss C Price" userId="f21d0b96-a27b-4d7a-a324-1e2f3371f485" providerId="ADAL" clId="{5B5D2141-EF37-4EDA-8D4B-3A6CDDC672CD}" dt="2022-04-06T12:58:35.158" v="801" actId="478"/>
          <ac:spMkLst>
            <pc:docMk/>
            <pc:sldMk cId="799674204" sldId="258"/>
            <ac:spMk id="282" creationId="{F7C7A7BC-1573-4ECE-B3B5-5D30DB8512AA}"/>
          </ac:spMkLst>
        </pc:spChg>
        <pc:spChg chg="del">
          <ac:chgData name="PR Miss C Price" userId="f21d0b96-a27b-4d7a-a324-1e2f3371f485" providerId="ADAL" clId="{5B5D2141-EF37-4EDA-8D4B-3A6CDDC672CD}" dt="2022-04-06T12:57:58.492" v="787" actId="478"/>
          <ac:spMkLst>
            <pc:docMk/>
            <pc:sldMk cId="799674204" sldId="258"/>
            <ac:spMk id="284" creationId="{C69B6C66-05F2-4137-A416-1078E251D3C5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290" creationId="{39C5C7AD-8886-4D9F-AE7C-32CC992DAE85}"/>
          </ac:spMkLst>
        </pc:spChg>
        <pc:spChg chg="add mod">
          <ac:chgData name="PR Miss C Price" userId="f21d0b96-a27b-4d7a-a324-1e2f3371f485" providerId="ADAL" clId="{5B5D2141-EF37-4EDA-8D4B-3A6CDDC672CD}" dt="2022-04-08T11:24:22.185" v="6376" actId="1076"/>
          <ac:spMkLst>
            <pc:docMk/>
            <pc:sldMk cId="799674204" sldId="258"/>
            <ac:spMk id="296" creationId="{1FBB569F-C29A-432C-94DE-84146876253B}"/>
          </ac:spMkLst>
        </pc:spChg>
        <pc:spChg chg="add del mod">
          <ac:chgData name="PR Miss C Price" userId="f21d0b96-a27b-4d7a-a324-1e2f3371f485" providerId="ADAL" clId="{5B5D2141-EF37-4EDA-8D4B-3A6CDDC672CD}" dt="2022-04-08T08:38:31.981" v="4401" actId="478"/>
          <ac:spMkLst>
            <pc:docMk/>
            <pc:sldMk cId="799674204" sldId="258"/>
            <ac:spMk id="297" creationId="{70B053A7-2767-4235-A883-28F0E0BDC067}"/>
          </ac:spMkLst>
        </pc:spChg>
        <pc:spChg chg="add mod">
          <ac:chgData name="PR Miss C Price" userId="f21d0b96-a27b-4d7a-a324-1e2f3371f485" providerId="ADAL" clId="{5B5D2141-EF37-4EDA-8D4B-3A6CDDC672CD}" dt="2022-04-08T09:08:01.155" v="5270" actId="1076"/>
          <ac:spMkLst>
            <pc:docMk/>
            <pc:sldMk cId="799674204" sldId="258"/>
            <ac:spMk id="298" creationId="{4F48DB35-FC14-4727-B8D9-CDBA30977386}"/>
          </ac:spMkLst>
        </pc:spChg>
        <pc:spChg chg="add del mod">
          <ac:chgData name="PR Miss C Price" userId="f21d0b96-a27b-4d7a-a324-1e2f3371f485" providerId="ADAL" clId="{5B5D2141-EF37-4EDA-8D4B-3A6CDDC672CD}" dt="2022-04-08T08:39:03.271" v="4406" actId="478"/>
          <ac:spMkLst>
            <pc:docMk/>
            <pc:sldMk cId="799674204" sldId="258"/>
            <ac:spMk id="299" creationId="{98F88632-9162-495A-A4D3-A0F1AECF59FA}"/>
          </ac:spMkLst>
        </pc:spChg>
        <pc:spChg chg="add mod">
          <ac:chgData name="PR Miss C Price" userId="f21d0b96-a27b-4d7a-a324-1e2f3371f485" providerId="ADAL" clId="{5B5D2141-EF37-4EDA-8D4B-3A6CDDC672CD}" dt="2022-04-08T08:40:02.728" v="4483" actId="20577"/>
          <ac:spMkLst>
            <pc:docMk/>
            <pc:sldMk cId="799674204" sldId="258"/>
            <ac:spMk id="300" creationId="{CED9CF56-2E02-4F17-ADC7-E062F52D7325}"/>
          </ac:spMkLst>
        </pc:spChg>
        <pc:spChg chg="add mod">
          <ac:chgData name="PR Miss C Price" userId="f21d0b96-a27b-4d7a-a324-1e2f3371f485" providerId="ADAL" clId="{5B5D2141-EF37-4EDA-8D4B-3A6CDDC672CD}" dt="2022-04-08T08:43:27.729" v="4621" actId="20577"/>
          <ac:spMkLst>
            <pc:docMk/>
            <pc:sldMk cId="799674204" sldId="258"/>
            <ac:spMk id="301" creationId="{7D92A72E-814B-44A9-AC0E-BDFBED4CEA15}"/>
          </ac:spMkLst>
        </pc:spChg>
        <pc:spChg chg="add del mod">
          <ac:chgData name="PR Miss C Price" userId="f21d0b96-a27b-4d7a-a324-1e2f3371f485" providerId="ADAL" clId="{5B5D2141-EF37-4EDA-8D4B-3A6CDDC672CD}" dt="2022-04-08T08:43:43.956" v="4626" actId="478"/>
          <ac:spMkLst>
            <pc:docMk/>
            <pc:sldMk cId="799674204" sldId="258"/>
            <ac:spMk id="302" creationId="{B6035977-1B84-4BCE-9FCF-15DD38E0957C}"/>
          </ac:spMkLst>
        </pc:spChg>
        <pc:spChg chg="add del mod">
          <ac:chgData name="PR Miss C Price" userId="f21d0b96-a27b-4d7a-a324-1e2f3371f485" providerId="ADAL" clId="{5B5D2141-EF37-4EDA-8D4B-3A6CDDC672CD}" dt="2022-04-08T08:44:40.828" v="4661" actId="478"/>
          <ac:spMkLst>
            <pc:docMk/>
            <pc:sldMk cId="799674204" sldId="258"/>
            <ac:spMk id="303" creationId="{CC69AD54-00E4-457A-993B-9427CE4F0580}"/>
          </ac:spMkLst>
        </pc:spChg>
        <pc:spChg chg="add mod">
          <ac:chgData name="PR Miss C Price" userId="f21d0b96-a27b-4d7a-a324-1e2f3371f485" providerId="ADAL" clId="{5B5D2141-EF37-4EDA-8D4B-3A6CDDC672CD}" dt="2022-04-08T09:08:14.947" v="5274" actId="1076"/>
          <ac:spMkLst>
            <pc:docMk/>
            <pc:sldMk cId="799674204" sldId="258"/>
            <ac:spMk id="304" creationId="{BF789E41-9799-4840-BCE3-9854786A8FEF}"/>
          </ac:spMkLst>
        </pc:spChg>
        <pc:spChg chg="add mod">
          <ac:chgData name="PR Miss C Price" userId="f21d0b96-a27b-4d7a-a324-1e2f3371f485" providerId="ADAL" clId="{5B5D2141-EF37-4EDA-8D4B-3A6CDDC672CD}" dt="2022-04-08T09:07:53.275" v="5267" actId="1076"/>
          <ac:spMkLst>
            <pc:docMk/>
            <pc:sldMk cId="799674204" sldId="258"/>
            <ac:spMk id="305" creationId="{B78E57A9-D385-4A92-81FE-76F4F6A77E4B}"/>
          </ac:spMkLst>
        </pc:spChg>
        <pc:spChg chg="add mod">
          <ac:chgData name="PR Miss C Price" userId="f21d0b96-a27b-4d7a-a324-1e2f3371f485" providerId="ADAL" clId="{5B5D2141-EF37-4EDA-8D4B-3A6CDDC672CD}" dt="2022-04-08T09:07:41.001" v="5263" actId="1076"/>
          <ac:spMkLst>
            <pc:docMk/>
            <pc:sldMk cId="799674204" sldId="258"/>
            <ac:spMk id="306" creationId="{A45D5E5F-D727-4D92-80F9-26D9F38ED560}"/>
          </ac:spMkLst>
        </pc:spChg>
        <pc:spChg chg="add del mod">
          <ac:chgData name="PR Miss C Price" userId="f21d0b96-a27b-4d7a-a324-1e2f3371f485" providerId="ADAL" clId="{5B5D2141-EF37-4EDA-8D4B-3A6CDDC672CD}" dt="2022-04-08T08:42:08.382" v="4554" actId="478"/>
          <ac:spMkLst>
            <pc:docMk/>
            <pc:sldMk cId="799674204" sldId="258"/>
            <ac:spMk id="310" creationId="{4A78C3D8-D3F9-4DBB-8AD6-09FA0DDB0FC6}"/>
          </ac:spMkLst>
        </pc:spChg>
        <pc:spChg chg="del">
          <ac:chgData name="PR Miss C Price" userId="f21d0b96-a27b-4d7a-a324-1e2f3371f485" providerId="ADAL" clId="{5B5D2141-EF37-4EDA-8D4B-3A6CDDC672CD}" dt="2022-04-04T08:40:49.828" v="301" actId="478"/>
          <ac:spMkLst>
            <pc:docMk/>
            <pc:sldMk cId="799674204" sldId="258"/>
            <ac:spMk id="310" creationId="{DB9C96FE-AB84-47FB-8632-32173DD7A53A}"/>
          </ac:spMkLst>
        </pc:spChg>
        <pc:spChg chg="del">
          <ac:chgData name="PR Miss C Price" userId="f21d0b96-a27b-4d7a-a324-1e2f3371f485" providerId="ADAL" clId="{5B5D2141-EF37-4EDA-8D4B-3A6CDDC672CD}" dt="2022-04-04T08:39:48.778" v="273" actId="478"/>
          <ac:spMkLst>
            <pc:docMk/>
            <pc:sldMk cId="799674204" sldId="258"/>
            <ac:spMk id="311" creationId="{3D29565D-22A8-4DB0-ACB3-9C89F5472F9D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311" creationId="{631C9E14-82B0-4BD5-862F-DA454EC5F48A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315" creationId="{9CCEED87-CAB7-464B-A890-8EF73F57279B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316" creationId="{D4DD87A9-E1B8-4915-8664-4C50475720B8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317" creationId="{F12BAF86-BFED-4CA5-B0AB-52A622DDACF9}"/>
          </ac:spMkLst>
        </pc:spChg>
        <pc:spChg chg="add del mod">
          <ac:chgData name="PR Miss C Price" userId="f21d0b96-a27b-4d7a-a324-1e2f3371f485" providerId="ADAL" clId="{5B5D2141-EF37-4EDA-8D4B-3A6CDDC672CD}" dt="2022-04-08T08:45:37.267" v="4719" actId="478"/>
          <ac:spMkLst>
            <pc:docMk/>
            <pc:sldMk cId="799674204" sldId="258"/>
            <ac:spMk id="318" creationId="{4C49EEE5-4277-4961-99ED-AA923FDA941C}"/>
          </ac:spMkLst>
        </pc:spChg>
        <pc:spChg chg="add del mod">
          <ac:chgData name="PR Miss C Price" userId="f21d0b96-a27b-4d7a-a324-1e2f3371f485" providerId="ADAL" clId="{5B5D2141-EF37-4EDA-8D4B-3A6CDDC672CD}" dt="2022-04-08T08:46:54.036" v="4800" actId="478"/>
          <ac:spMkLst>
            <pc:docMk/>
            <pc:sldMk cId="799674204" sldId="258"/>
            <ac:spMk id="319" creationId="{B5B8CEB4-A712-49A4-A276-4EB0D4C170D8}"/>
          </ac:spMkLst>
        </pc:spChg>
        <pc:spChg chg="add del mod">
          <ac:chgData name="PR Miss C Price" userId="f21d0b96-a27b-4d7a-a324-1e2f3371f485" providerId="ADAL" clId="{5B5D2141-EF37-4EDA-8D4B-3A6CDDC672CD}" dt="2022-04-08T08:46:53.287" v="4799" actId="478"/>
          <ac:spMkLst>
            <pc:docMk/>
            <pc:sldMk cId="799674204" sldId="258"/>
            <ac:spMk id="321" creationId="{D1583C3C-6F4F-40F7-86D2-44677D59F744}"/>
          </ac:spMkLst>
        </pc:spChg>
        <pc:spChg chg="add del mod">
          <ac:chgData name="PR Miss C Price" userId="f21d0b96-a27b-4d7a-a324-1e2f3371f485" providerId="ADAL" clId="{5B5D2141-EF37-4EDA-8D4B-3A6CDDC672CD}" dt="2022-04-08T08:46:52.237" v="4798" actId="478"/>
          <ac:spMkLst>
            <pc:docMk/>
            <pc:sldMk cId="799674204" sldId="258"/>
            <ac:spMk id="322" creationId="{34CD5D49-24C3-4675-A5A6-5F040F70FDAB}"/>
          </ac:spMkLst>
        </pc:spChg>
        <pc:spChg chg="del">
          <ac:chgData name="PR Miss C Price" userId="f21d0b96-a27b-4d7a-a324-1e2f3371f485" providerId="ADAL" clId="{5B5D2141-EF37-4EDA-8D4B-3A6CDDC672CD}" dt="2022-04-06T12:57:59.575" v="788" actId="478"/>
          <ac:spMkLst>
            <pc:docMk/>
            <pc:sldMk cId="799674204" sldId="258"/>
            <ac:spMk id="322" creationId="{CF3BEED5-30A9-437C-87CE-F1BC90F8A396}"/>
          </ac:spMkLst>
        </pc:spChg>
        <pc:spChg chg="add mod">
          <ac:chgData name="PR Miss C Price" userId="f21d0b96-a27b-4d7a-a324-1e2f3371f485" providerId="ADAL" clId="{5B5D2141-EF37-4EDA-8D4B-3A6CDDC672CD}" dt="2022-04-08T08:46:22.057" v="4775" actId="1076"/>
          <ac:spMkLst>
            <pc:docMk/>
            <pc:sldMk cId="799674204" sldId="258"/>
            <ac:spMk id="323" creationId="{6F3BAA90-45F8-426C-9FBA-B6A479515D28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324" creationId="{E0795D2B-FE01-4EC6-A84F-0B226F5EAD0A}"/>
          </ac:spMkLst>
        </pc:spChg>
        <pc:spChg chg="add mod">
          <ac:chgData name="PR Miss C Price" userId="f21d0b96-a27b-4d7a-a324-1e2f3371f485" providerId="ADAL" clId="{5B5D2141-EF37-4EDA-8D4B-3A6CDDC672CD}" dt="2022-04-08T08:46:45.851" v="4796" actId="20577"/>
          <ac:spMkLst>
            <pc:docMk/>
            <pc:sldMk cId="799674204" sldId="258"/>
            <ac:spMk id="324" creationId="{FFA546C8-C846-4A47-8B25-86FDA476A152}"/>
          </ac:spMkLst>
        </pc:spChg>
        <pc:spChg chg="add mod">
          <ac:chgData name="PR Miss C Price" userId="f21d0b96-a27b-4d7a-a324-1e2f3371f485" providerId="ADAL" clId="{5B5D2141-EF37-4EDA-8D4B-3A6CDDC672CD}" dt="2022-04-08T08:47:10.561" v="4813" actId="1076"/>
          <ac:spMkLst>
            <pc:docMk/>
            <pc:sldMk cId="799674204" sldId="258"/>
            <ac:spMk id="325" creationId="{33FB41E4-6715-4686-9660-3E41D29D00F8}"/>
          </ac:spMkLst>
        </pc:spChg>
        <pc:spChg chg="add mod">
          <ac:chgData name="PR Miss C Price" userId="f21d0b96-a27b-4d7a-a324-1e2f3371f485" providerId="ADAL" clId="{5B5D2141-EF37-4EDA-8D4B-3A6CDDC672CD}" dt="2022-04-08T08:47:29.858" v="4829" actId="1076"/>
          <ac:spMkLst>
            <pc:docMk/>
            <pc:sldMk cId="799674204" sldId="258"/>
            <ac:spMk id="326" creationId="{41E6B15B-A61A-4D3B-9F00-7BEACB8113B6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326" creationId="{CB1C7544-51DB-4022-82FC-5E6AD1412031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327" creationId="{30B7B2BA-E386-4BCC-AA90-5EF9264074EC}"/>
          </ac:spMkLst>
        </pc:spChg>
        <pc:spChg chg="add del mod">
          <ac:chgData name="PR Miss C Price" userId="f21d0b96-a27b-4d7a-a324-1e2f3371f485" providerId="ADAL" clId="{5B5D2141-EF37-4EDA-8D4B-3A6CDDC672CD}" dt="2022-04-08T08:48:25.029" v="4872" actId="478"/>
          <ac:spMkLst>
            <pc:docMk/>
            <pc:sldMk cId="799674204" sldId="258"/>
            <ac:spMk id="328" creationId="{65E072BD-AE96-4117-8742-83F8CF717F77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328" creationId="{88624FFE-878B-42EE-8F5D-5FD9BB32AB5D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329" creationId="{3F98B306-E44C-46AC-A2EF-B73387DF464E}"/>
          </ac:spMkLst>
        </pc:spChg>
        <pc:spChg chg="add mod">
          <ac:chgData name="PR Miss C Price" userId="f21d0b96-a27b-4d7a-a324-1e2f3371f485" providerId="ADAL" clId="{5B5D2141-EF37-4EDA-8D4B-3A6CDDC672CD}" dt="2022-04-08T09:00:46.141" v="4886" actId="20577"/>
          <ac:spMkLst>
            <pc:docMk/>
            <pc:sldMk cId="799674204" sldId="258"/>
            <ac:spMk id="329" creationId="{C337FA7A-F793-4CE1-8E04-E546FF7CFD99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330" creationId="{73983F34-1EEB-46B6-B0A4-97F823F6008D}"/>
          </ac:spMkLst>
        </pc:spChg>
        <pc:spChg chg="add mod">
          <ac:chgData name="PR Miss C Price" userId="f21d0b96-a27b-4d7a-a324-1e2f3371f485" providerId="ADAL" clId="{5B5D2141-EF37-4EDA-8D4B-3A6CDDC672CD}" dt="2022-04-08T09:01:04.479" v="4899" actId="20577"/>
          <ac:spMkLst>
            <pc:docMk/>
            <pc:sldMk cId="799674204" sldId="258"/>
            <ac:spMk id="330" creationId="{DE5B8245-B570-43BF-AB7C-15C81CF3CD4C}"/>
          </ac:spMkLst>
        </pc:spChg>
        <pc:spChg chg="add mod">
          <ac:chgData name="PR Miss C Price" userId="f21d0b96-a27b-4d7a-a324-1e2f3371f485" providerId="ADAL" clId="{5B5D2141-EF37-4EDA-8D4B-3A6CDDC672CD}" dt="2022-04-08T09:01:21.007" v="4911" actId="20577"/>
          <ac:spMkLst>
            <pc:docMk/>
            <pc:sldMk cId="799674204" sldId="258"/>
            <ac:spMk id="331" creationId="{99F90BEA-DEA3-4B7E-9B9C-F625CA5F294F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332" creationId="{34606BCB-38CE-4D18-8E2A-32B2FAEADD0C}"/>
          </ac:spMkLst>
        </pc:spChg>
        <pc:spChg chg="add mod">
          <ac:chgData name="PR Miss C Price" userId="f21d0b96-a27b-4d7a-a324-1e2f3371f485" providerId="ADAL" clId="{5B5D2141-EF37-4EDA-8D4B-3A6CDDC672CD}" dt="2022-04-08T11:25:13.743" v="6380" actId="1076"/>
          <ac:spMkLst>
            <pc:docMk/>
            <pc:sldMk cId="799674204" sldId="258"/>
            <ac:spMk id="333" creationId="{1E29E5F5-4DCB-4EA5-8E3A-557BE2852B1A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333" creationId="{21F97757-DB96-42EF-A303-A15489DB68D7}"/>
          </ac:spMkLst>
        </pc:spChg>
        <pc:spChg chg="add mod">
          <ac:chgData name="PR Miss C Price" userId="f21d0b96-a27b-4d7a-a324-1e2f3371f485" providerId="ADAL" clId="{5B5D2141-EF37-4EDA-8D4B-3A6CDDC672CD}" dt="2022-04-08T09:03:00.431" v="4977" actId="1035"/>
          <ac:spMkLst>
            <pc:docMk/>
            <pc:sldMk cId="799674204" sldId="258"/>
            <ac:spMk id="334" creationId="{17D59C26-88B5-4B37-969E-1BADBBB31F59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334" creationId="{21B37C90-A8B9-4104-8385-EAFE19EA3497}"/>
          </ac:spMkLst>
        </pc:spChg>
        <pc:spChg chg="add mod">
          <ac:chgData name="PR Miss C Price" userId="f21d0b96-a27b-4d7a-a324-1e2f3371f485" providerId="ADAL" clId="{5B5D2141-EF37-4EDA-8D4B-3A6CDDC672CD}" dt="2022-04-08T09:10:46.609" v="5424" actId="1035"/>
          <ac:spMkLst>
            <pc:docMk/>
            <pc:sldMk cId="799674204" sldId="258"/>
            <ac:spMk id="335" creationId="{FCBE1937-C33D-4506-A12A-5FD4EDB51069}"/>
          </ac:spMkLst>
        </pc:spChg>
        <pc:spChg chg="add mod">
          <ac:chgData name="PR Miss C Price" userId="f21d0b96-a27b-4d7a-a324-1e2f3371f485" providerId="ADAL" clId="{5B5D2141-EF37-4EDA-8D4B-3A6CDDC672CD}" dt="2022-04-08T09:10:45.138" v="5422" actId="1035"/>
          <ac:spMkLst>
            <pc:docMk/>
            <pc:sldMk cId="799674204" sldId="258"/>
            <ac:spMk id="336" creationId="{8626C776-83C0-4545-9E98-19C1763535C7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337" creationId="{187F9E8B-7081-48AA-BE0E-2635ABA8C0E0}"/>
          </ac:spMkLst>
        </pc:spChg>
        <pc:spChg chg="add mod">
          <ac:chgData name="PR Miss C Price" userId="f21d0b96-a27b-4d7a-a324-1e2f3371f485" providerId="ADAL" clId="{5B5D2141-EF37-4EDA-8D4B-3A6CDDC672CD}" dt="2022-04-08T09:10:43.646" v="5420" actId="1035"/>
          <ac:spMkLst>
            <pc:docMk/>
            <pc:sldMk cId="799674204" sldId="258"/>
            <ac:spMk id="338" creationId="{866B2677-6169-45F7-9677-9CE3F96C5201}"/>
          </ac:spMkLst>
        </pc:spChg>
        <pc:spChg chg="add mod">
          <ac:chgData name="PR Miss C Price" userId="f21d0b96-a27b-4d7a-a324-1e2f3371f485" providerId="ADAL" clId="{5B5D2141-EF37-4EDA-8D4B-3A6CDDC672CD}" dt="2022-04-08T09:10:41.822" v="5418" actId="1035"/>
          <ac:spMkLst>
            <pc:docMk/>
            <pc:sldMk cId="799674204" sldId="258"/>
            <ac:spMk id="339" creationId="{B6F26E2B-6936-48B8-8351-414160684A2C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339" creationId="{FA799E34-940E-450A-A8E6-029F434E3918}"/>
          </ac:spMkLst>
        </pc:spChg>
        <pc:spChg chg="add mod">
          <ac:chgData name="PR Miss C Price" userId="f21d0b96-a27b-4d7a-a324-1e2f3371f485" providerId="ADAL" clId="{5B5D2141-EF37-4EDA-8D4B-3A6CDDC672CD}" dt="2022-04-08T09:10:38.706" v="5416" actId="1035"/>
          <ac:spMkLst>
            <pc:docMk/>
            <pc:sldMk cId="799674204" sldId="258"/>
            <ac:spMk id="340" creationId="{B201307E-3D26-41CE-87B9-014593A2ABEA}"/>
          </ac:spMkLst>
        </pc:spChg>
        <pc:spChg chg="add mod">
          <ac:chgData name="PR Miss C Price" userId="f21d0b96-a27b-4d7a-a324-1e2f3371f485" providerId="ADAL" clId="{5B5D2141-EF37-4EDA-8D4B-3A6CDDC672CD}" dt="2022-04-08T09:10:37.299" v="5414" actId="1035"/>
          <ac:spMkLst>
            <pc:docMk/>
            <pc:sldMk cId="799674204" sldId="258"/>
            <ac:spMk id="341" creationId="{5426211E-2339-4892-8A00-5673E5308D9D}"/>
          </ac:spMkLst>
        </pc:spChg>
        <pc:spChg chg="add mod">
          <ac:chgData name="PR Miss C Price" userId="f21d0b96-a27b-4d7a-a324-1e2f3371f485" providerId="ADAL" clId="{5B5D2141-EF37-4EDA-8D4B-3A6CDDC672CD}" dt="2022-04-08T11:23:27.117" v="6366" actId="208"/>
          <ac:spMkLst>
            <pc:docMk/>
            <pc:sldMk cId="799674204" sldId="258"/>
            <ac:spMk id="342" creationId="{1D7C9BAA-2205-4455-A4E3-3039B6C4B595}"/>
          </ac:spMkLst>
        </pc:spChg>
        <pc:spChg chg="add mod">
          <ac:chgData name="PR Miss C Price" userId="f21d0b96-a27b-4d7a-a324-1e2f3371f485" providerId="ADAL" clId="{5B5D2141-EF37-4EDA-8D4B-3A6CDDC672CD}" dt="2022-04-08T09:10:34.373" v="5408" actId="1035"/>
          <ac:spMkLst>
            <pc:docMk/>
            <pc:sldMk cId="799674204" sldId="258"/>
            <ac:spMk id="343" creationId="{442E94BE-0F2B-4723-B198-7761D0387FA5}"/>
          </ac:spMkLst>
        </pc:spChg>
        <pc:spChg chg="del">
          <ac:chgData name="PR Miss C Price" userId="f21d0b96-a27b-4d7a-a324-1e2f3371f485" providerId="ADAL" clId="{5B5D2141-EF37-4EDA-8D4B-3A6CDDC672CD}" dt="2022-04-04T08:39:44.082" v="270" actId="478"/>
          <ac:spMkLst>
            <pc:docMk/>
            <pc:sldMk cId="799674204" sldId="258"/>
            <ac:spMk id="343" creationId="{FAD72F9D-39B1-47C7-9CF9-AB0B4D49348E}"/>
          </ac:spMkLst>
        </pc:spChg>
        <pc:spChg chg="del mod">
          <ac:chgData name="PR Miss C Price" userId="f21d0b96-a27b-4d7a-a324-1e2f3371f485" providerId="ADAL" clId="{5B5D2141-EF37-4EDA-8D4B-3A6CDDC672CD}" dt="2022-04-06T12:58:35.158" v="801" actId="478"/>
          <ac:spMkLst>
            <pc:docMk/>
            <pc:sldMk cId="799674204" sldId="258"/>
            <ac:spMk id="345" creationId="{15750EEB-885B-47B9-AFC9-8E2E08B41AC0}"/>
          </ac:spMkLst>
        </pc:spChg>
        <pc:spChg chg="del">
          <ac:chgData name="PR Miss C Price" userId="f21d0b96-a27b-4d7a-a324-1e2f3371f485" providerId="ADAL" clId="{5B5D2141-EF37-4EDA-8D4B-3A6CDDC672CD}" dt="2022-04-06T12:58:50.417" v="803" actId="478"/>
          <ac:spMkLst>
            <pc:docMk/>
            <pc:sldMk cId="799674204" sldId="258"/>
            <ac:spMk id="347" creationId="{31532A22-3845-41BA-8A97-B3AA834F087B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349" creationId="{1AC1B390-1E83-4E1E-9B07-83A09411BAFE}"/>
          </ac:spMkLst>
        </pc:spChg>
        <pc:spChg chg="add del mod">
          <ac:chgData name="PR Miss C Price" userId="f21d0b96-a27b-4d7a-a324-1e2f3371f485" providerId="ADAL" clId="{5B5D2141-EF37-4EDA-8D4B-3A6CDDC672CD}" dt="2022-04-08T09:09:16.106" v="5337" actId="478"/>
          <ac:spMkLst>
            <pc:docMk/>
            <pc:sldMk cId="799674204" sldId="258"/>
            <ac:spMk id="350" creationId="{7D08CAE5-DDC6-46B1-89A1-2112178B0527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351" creationId="{20540E0B-5440-4815-8F4A-D4074D716629}"/>
          </ac:spMkLst>
        </pc:spChg>
        <pc:spChg chg="add mod">
          <ac:chgData name="PR Miss C Price" userId="f21d0b96-a27b-4d7a-a324-1e2f3371f485" providerId="ADAL" clId="{5B5D2141-EF37-4EDA-8D4B-3A6CDDC672CD}" dt="2022-04-08T11:03:34.683" v="5459" actId="1035"/>
          <ac:spMkLst>
            <pc:docMk/>
            <pc:sldMk cId="799674204" sldId="258"/>
            <ac:spMk id="352" creationId="{EB9981BB-643A-49AA-AA05-EE30FA8D1839}"/>
          </ac:spMkLst>
        </pc:spChg>
        <pc:spChg chg="add mod">
          <ac:chgData name="PR Miss C Price" userId="f21d0b96-a27b-4d7a-a324-1e2f3371f485" providerId="ADAL" clId="{5B5D2141-EF37-4EDA-8D4B-3A6CDDC672CD}" dt="2022-04-08T11:05:01.846" v="5533" actId="1036"/>
          <ac:spMkLst>
            <pc:docMk/>
            <pc:sldMk cId="799674204" sldId="258"/>
            <ac:spMk id="354" creationId="{0CF0B273-5CE3-4282-93A1-1D4C5FB90E6C}"/>
          </ac:spMkLst>
        </pc:spChg>
        <pc:spChg chg="add del mod">
          <ac:chgData name="PR Miss C Price" userId="f21d0b96-a27b-4d7a-a324-1e2f3371f485" providerId="ADAL" clId="{5B5D2141-EF37-4EDA-8D4B-3A6CDDC672CD}" dt="2022-04-08T11:05:17.475" v="5536" actId="478"/>
          <ac:spMkLst>
            <pc:docMk/>
            <pc:sldMk cId="799674204" sldId="258"/>
            <ac:spMk id="357" creationId="{E17296A5-3CBA-418A-9A1F-B79D87F564B2}"/>
          </ac:spMkLst>
        </pc:spChg>
        <pc:spChg chg="del">
          <ac:chgData name="PR Miss C Price" userId="f21d0b96-a27b-4d7a-a324-1e2f3371f485" providerId="ADAL" clId="{5B5D2141-EF37-4EDA-8D4B-3A6CDDC672CD}" dt="2022-04-06T12:59:11.255" v="812" actId="478"/>
          <ac:spMkLst>
            <pc:docMk/>
            <pc:sldMk cId="799674204" sldId="258"/>
            <ac:spMk id="358" creationId="{A9435BAD-49D9-4D26-8F2E-B523EA199C77}"/>
          </ac:spMkLst>
        </pc:spChg>
        <pc:spChg chg="add del mod">
          <ac:chgData name="PR Miss C Price" userId="f21d0b96-a27b-4d7a-a324-1e2f3371f485" providerId="ADAL" clId="{5B5D2141-EF37-4EDA-8D4B-3A6CDDC672CD}" dt="2022-04-08T11:05:22.745" v="5538" actId="478"/>
          <ac:spMkLst>
            <pc:docMk/>
            <pc:sldMk cId="799674204" sldId="258"/>
            <ac:spMk id="358" creationId="{C13C514C-10E0-49AE-B073-1283FA4F4B6D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359" creationId="{C75C8E09-EF0D-42D0-9BAB-114EB19AE37E}"/>
          </ac:spMkLst>
        </pc:spChg>
        <pc:spChg chg="add mod">
          <ac:chgData name="PR Miss C Price" userId="f21d0b96-a27b-4d7a-a324-1e2f3371f485" providerId="ADAL" clId="{5B5D2141-EF37-4EDA-8D4B-3A6CDDC672CD}" dt="2022-04-08T11:06:17.106" v="5596" actId="20577"/>
          <ac:spMkLst>
            <pc:docMk/>
            <pc:sldMk cId="799674204" sldId="258"/>
            <ac:spMk id="361" creationId="{6DB207E7-59AF-438F-BA3E-A9B806EE938C}"/>
          </ac:spMkLst>
        </pc:spChg>
        <pc:spChg chg="add mod">
          <ac:chgData name="PR Miss C Price" userId="f21d0b96-a27b-4d7a-a324-1e2f3371f485" providerId="ADAL" clId="{5B5D2141-EF37-4EDA-8D4B-3A6CDDC672CD}" dt="2022-04-08T11:06:37.815" v="5613" actId="20577"/>
          <ac:spMkLst>
            <pc:docMk/>
            <pc:sldMk cId="799674204" sldId="258"/>
            <ac:spMk id="362" creationId="{510CFEF7-B90F-440E-A173-29DB6A592E2D}"/>
          </ac:spMkLst>
        </pc:spChg>
        <pc:spChg chg="add mod">
          <ac:chgData name="PR Miss C Price" userId="f21d0b96-a27b-4d7a-a324-1e2f3371f485" providerId="ADAL" clId="{5B5D2141-EF37-4EDA-8D4B-3A6CDDC672CD}" dt="2022-04-08T11:09:12.843" v="5738" actId="1037"/>
          <ac:spMkLst>
            <pc:docMk/>
            <pc:sldMk cId="799674204" sldId="258"/>
            <ac:spMk id="363" creationId="{1EC085B0-9C8B-42A8-9EA1-455D933A5F32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364" creationId="{00EAC9BB-30A3-4A6C-9C9D-83B83ABC512E}"/>
          </ac:spMkLst>
        </pc:spChg>
        <pc:spChg chg="add mod">
          <ac:chgData name="PR Miss C Price" userId="f21d0b96-a27b-4d7a-a324-1e2f3371f485" providerId="ADAL" clId="{5B5D2141-EF37-4EDA-8D4B-3A6CDDC672CD}" dt="2022-04-08T11:22:45.898" v="6352" actId="1038"/>
          <ac:spMkLst>
            <pc:docMk/>
            <pc:sldMk cId="799674204" sldId="258"/>
            <ac:spMk id="365" creationId="{4472EC57-6F2A-4F85-BB5B-D4129D36B1AF}"/>
          </ac:spMkLst>
        </pc:spChg>
        <pc:spChg chg="del">
          <ac:chgData name="PR Miss C Price" userId="f21d0b96-a27b-4d7a-a324-1e2f3371f485" providerId="ADAL" clId="{5B5D2141-EF37-4EDA-8D4B-3A6CDDC672CD}" dt="2022-04-06T12:58:51.851" v="805" actId="478"/>
          <ac:spMkLst>
            <pc:docMk/>
            <pc:sldMk cId="799674204" sldId="258"/>
            <ac:spMk id="365" creationId="{68304562-7D09-4D6E-AEAA-5321FE1A0B6E}"/>
          </ac:spMkLst>
        </pc:spChg>
        <pc:spChg chg="add mod">
          <ac:chgData name="PR Miss C Price" userId="f21d0b96-a27b-4d7a-a324-1e2f3371f485" providerId="ADAL" clId="{5B5D2141-EF37-4EDA-8D4B-3A6CDDC672CD}" dt="2022-04-08T11:09:09.254" v="5737" actId="20577"/>
          <ac:spMkLst>
            <pc:docMk/>
            <pc:sldMk cId="799674204" sldId="258"/>
            <ac:spMk id="366" creationId="{BA8EEC74-D02F-45D6-8F30-1483C77D0900}"/>
          </ac:spMkLst>
        </pc:spChg>
        <pc:spChg chg="add mod">
          <ac:chgData name="PR Miss C Price" userId="f21d0b96-a27b-4d7a-a324-1e2f3371f485" providerId="ADAL" clId="{5B5D2141-EF37-4EDA-8D4B-3A6CDDC672CD}" dt="2022-04-08T11:09:33.300" v="5752" actId="1037"/>
          <ac:spMkLst>
            <pc:docMk/>
            <pc:sldMk cId="799674204" sldId="258"/>
            <ac:spMk id="367" creationId="{7B7DED16-7FFA-4977-9110-E6906A38611C}"/>
          </ac:spMkLst>
        </pc:spChg>
        <pc:spChg chg="add mod">
          <ac:chgData name="PR Miss C Price" userId="f21d0b96-a27b-4d7a-a324-1e2f3371f485" providerId="ADAL" clId="{5B5D2141-EF37-4EDA-8D4B-3A6CDDC672CD}" dt="2022-04-08T11:10:04.463" v="5799" actId="1076"/>
          <ac:spMkLst>
            <pc:docMk/>
            <pc:sldMk cId="799674204" sldId="258"/>
            <ac:spMk id="368" creationId="{DB87D279-8A4F-404B-B910-1B39AC810261}"/>
          </ac:spMkLst>
        </pc:spChg>
        <pc:spChg chg="add mod">
          <ac:chgData name="PR Miss C Price" userId="f21d0b96-a27b-4d7a-a324-1e2f3371f485" providerId="ADAL" clId="{5B5D2141-EF37-4EDA-8D4B-3A6CDDC672CD}" dt="2022-04-08T11:10:22.048" v="5818" actId="1076"/>
          <ac:spMkLst>
            <pc:docMk/>
            <pc:sldMk cId="799674204" sldId="258"/>
            <ac:spMk id="369" creationId="{662A57E6-CBDB-4A53-8ABB-C568A3D74184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370" creationId="{99BAEC45-3F2F-4445-9F70-7DEF46560CBF}"/>
          </ac:spMkLst>
        </pc:spChg>
        <pc:spChg chg="add del mod">
          <ac:chgData name="PR Miss C Price" userId="f21d0b96-a27b-4d7a-a324-1e2f3371f485" providerId="ADAL" clId="{5B5D2141-EF37-4EDA-8D4B-3A6CDDC672CD}" dt="2022-04-08T11:10:30.251" v="5821" actId="478"/>
          <ac:spMkLst>
            <pc:docMk/>
            <pc:sldMk cId="799674204" sldId="258"/>
            <ac:spMk id="370" creationId="{A12EC7E0-5243-450D-9200-839869CEB8FC}"/>
          </ac:spMkLst>
        </pc:spChg>
        <pc:spChg chg="add del mod">
          <ac:chgData name="PR Miss C Price" userId="f21d0b96-a27b-4d7a-a324-1e2f3371f485" providerId="ADAL" clId="{5B5D2141-EF37-4EDA-8D4B-3A6CDDC672CD}" dt="2022-04-08T11:10:47.243" v="5826" actId="478"/>
          <ac:spMkLst>
            <pc:docMk/>
            <pc:sldMk cId="799674204" sldId="258"/>
            <ac:spMk id="372" creationId="{2BBEF3C3-2391-4543-878B-57600E29BA5A}"/>
          </ac:spMkLst>
        </pc:spChg>
        <pc:spChg chg="add del mod">
          <ac:chgData name="PR Miss C Price" userId="f21d0b96-a27b-4d7a-a324-1e2f3371f485" providerId="ADAL" clId="{5B5D2141-EF37-4EDA-8D4B-3A6CDDC672CD}" dt="2022-04-08T11:11:07.402" v="5829" actId="478"/>
          <ac:spMkLst>
            <pc:docMk/>
            <pc:sldMk cId="799674204" sldId="258"/>
            <ac:spMk id="373" creationId="{CB5E4624-0A57-4C80-A307-9F0B59B86C99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373" creationId="{D4326859-ADAD-4FB2-820B-1BC5F19B9DBF}"/>
          </ac:spMkLst>
        </pc:spChg>
        <pc:spChg chg="add mod">
          <ac:chgData name="PR Miss C Price" userId="f21d0b96-a27b-4d7a-a324-1e2f3371f485" providerId="ADAL" clId="{5B5D2141-EF37-4EDA-8D4B-3A6CDDC672CD}" dt="2022-04-08T11:11:31.705" v="5861" actId="20577"/>
          <ac:spMkLst>
            <pc:docMk/>
            <pc:sldMk cId="799674204" sldId="258"/>
            <ac:spMk id="374" creationId="{AE09314B-3ED2-4634-8BE7-BADA6DD5A014}"/>
          </ac:spMkLst>
        </pc:spChg>
        <pc:spChg chg="add del mod">
          <ac:chgData name="PR Miss C Price" userId="f21d0b96-a27b-4d7a-a324-1e2f3371f485" providerId="ADAL" clId="{5B5D2141-EF37-4EDA-8D4B-3A6CDDC672CD}" dt="2022-04-08T11:11:34.705" v="5862" actId="478"/>
          <ac:spMkLst>
            <pc:docMk/>
            <pc:sldMk cId="799674204" sldId="258"/>
            <ac:spMk id="375" creationId="{685C1283-BEB4-4E8C-9014-8A84EA717075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376" creationId="{14DB07EB-5324-49BB-BC15-5DE09388BF3C}"/>
          </ac:spMkLst>
        </pc:spChg>
        <pc:spChg chg="add mod">
          <ac:chgData name="PR Miss C Price" userId="f21d0b96-a27b-4d7a-a324-1e2f3371f485" providerId="ADAL" clId="{5B5D2141-EF37-4EDA-8D4B-3A6CDDC672CD}" dt="2022-04-08T11:12:58.752" v="5951" actId="1076"/>
          <ac:spMkLst>
            <pc:docMk/>
            <pc:sldMk cId="799674204" sldId="258"/>
            <ac:spMk id="376" creationId="{9247D171-9BA2-4CF8-BC1D-29FA01EF4194}"/>
          </ac:spMkLst>
        </pc:spChg>
        <pc:spChg chg="add mod">
          <ac:chgData name="PR Miss C Price" userId="f21d0b96-a27b-4d7a-a324-1e2f3371f485" providerId="ADAL" clId="{5B5D2141-EF37-4EDA-8D4B-3A6CDDC672CD}" dt="2022-04-08T11:13:01.641" v="5952" actId="1076"/>
          <ac:spMkLst>
            <pc:docMk/>
            <pc:sldMk cId="799674204" sldId="258"/>
            <ac:spMk id="377" creationId="{102E9D32-ABFC-48B4-B408-7804CAB2343F}"/>
          </ac:spMkLst>
        </pc:spChg>
        <pc:spChg chg="add mod">
          <ac:chgData name="PR Miss C Price" userId="f21d0b96-a27b-4d7a-a324-1e2f3371f485" providerId="ADAL" clId="{5B5D2141-EF37-4EDA-8D4B-3A6CDDC672CD}" dt="2022-04-08T11:20:32.115" v="6252" actId="1076"/>
          <ac:spMkLst>
            <pc:docMk/>
            <pc:sldMk cId="799674204" sldId="258"/>
            <ac:spMk id="378" creationId="{3F4ECCEE-82AC-4659-929A-4D90D4088831}"/>
          </ac:spMkLst>
        </pc:spChg>
        <pc:spChg chg="del">
          <ac:chgData name="PR Miss C Price" userId="f21d0b96-a27b-4d7a-a324-1e2f3371f485" providerId="ADAL" clId="{5B5D2141-EF37-4EDA-8D4B-3A6CDDC672CD}" dt="2022-04-04T08:41:02.139" v="307" actId="478"/>
          <ac:spMkLst>
            <pc:docMk/>
            <pc:sldMk cId="799674204" sldId="258"/>
            <ac:spMk id="379" creationId="{521DEE49-C65D-4F03-A8FF-B714FE387B0B}"/>
          </ac:spMkLst>
        </pc:spChg>
        <pc:spChg chg="add mod">
          <ac:chgData name="PR Miss C Price" userId="f21d0b96-a27b-4d7a-a324-1e2f3371f485" providerId="ADAL" clId="{5B5D2141-EF37-4EDA-8D4B-3A6CDDC672CD}" dt="2022-04-08T11:20:34.803" v="6253" actId="1076"/>
          <ac:spMkLst>
            <pc:docMk/>
            <pc:sldMk cId="799674204" sldId="258"/>
            <ac:spMk id="379" creationId="{DF55C5D6-1625-4E7E-BDB9-4524E5E410DE}"/>
          </ac:spMkLst>
        </pc:spChg>
        <pc:spChg chg="add mod">
          <ac:chgData name="PR Miss C Price" userId="f21d0b96-a27b-4d7a-a324-1e2f3371f485" providerId="ADAL" clId="{5B5D2141-EF37-4EDA-8D4B-3A6CDDC672CD}" dt="2022-04-08T11:20:29.130" v="6251" actId="1076"/>
          <ac:spMkLst>
            <pc:docMk/>
            <pc:sldMk cId="799674204" sldId="258"/>
            <ac:spMk id="380" creationId="{63B223E9-3262-4F9B-A9DD-FB2352876433}"/>
          </ac:spMkLst>
        </pc:spChg>
        <pc:spChg chg="add mod">
          <ac:chgData name="PR Miss C Price" userId="f21d0b96-a27b-4d7a-a324-1e2f3371f485" providerId="ADAL" clId="{5B5D2141-EF37-4EDA-8D4B-3A6CDDC672CD}" dt="2022-04-08T11:20:27.068" v="6250" actId="1076"/>
          <ac:spMkLst>
            <pc:docMk/>
            <pc:sldMk cId="799674204" sldId="258"/>
            <ac:spMk id="381" creationId="{1B6B8BD9-01E4-40DC-916D-45522D1CF2F6}"/>
          </ac:spMkLst>
        </pc:spChg>
        <pc:spChg chg="add del mod">
          <ac:chgData name="PR Miss C Price" userId="f21d0b96-a27b-4d7a-a324-1e2f3371f485" providerId="ADAL" clId="{5B5D2141-EF37-4EDA-8D4B-3A6CDDC672CD}" dt="2022-04-08T11:15:10.768" v="6035"/>
          <ac:spMkLst>
            <pc:docMk/>
            <pc:sldMk cId="799674204" sldId="258"/>
            <ac:spMk id="382" creationId="{4EFE27C9-A280-450E-96BC-4BB63398797D}"/>
          </ac:spMkLst>
        </pc:spChg>
        <pc:spChg chg="del">
          <ac:chgData name="PR Miss C Price" userId="f21d0b96-a27b-4d7a-a324-1e2f3371f485" providerId="ADAL" clId="{5B5D2141-EF37-4EDA-8D4B-3A6CDDC672CD}" dt="2022-04-06T12:58:51.352" v="804" actId="478"/>
          <ac:spMkLst>
            <pc:docMk/>
            <pc:sldMk cId="799674204" sldId="258"/>
            <ac:spMk id="382" creationId="{C13E1EC1-4864-452A-A94E-CF38A3D288C2}"/>
          </ac:spMkLst>
        </pc:spChg>
        <pc:spChg chg="add mod">
          <ac:chgData name="PR Miss C Price" userId="f21d0b96-a27b-4d7a-a324-1e2f3371f485" providerId="ADAL" clId="{5B5D2141-EF37-4EDA-8D4B-3A6CDDC672CD}" dt="2022-04-08T11:11:22.744" v="5851" actId="20577"/>
          <ac:spMkLst>
            <pc:docMk/>
            <pc:sldMk cId="799674204" sldId="258"/>
            <ac:spMk id="383" creationId="{B2EAE2BE-CA3B-4A1E-8AF5-B783F5F76B9D}"/>
          </ac:spMkLst>
        </pc:spChg>
        <pc:spChg chg="add mod">
          <ac:chgData name="PR Miss C Price" userId="f21d0b96-a27b-4d7a-a324-1e2f3371f485" providerId="ADAL" clId="{5B5D2141-EF37-4EDA-8D4B-3A6CDDC672CD}" dt="2022-04-08T11:22:00.790" v="6342" actId="1582"/>
          <ac:spMkLst>
            <pc:docMk/>
            <pc:sldMk cId="799674204" sldId="258"/>
            <ac:spMk id="384" creationId="{ED82668C-F85B-4501-ADB8-C926E10ABB9B}"/>
          </ac:spMkLst>
        </pc:spChg>
        <pc:spChg chg="add del mod">
          <ac:chgData name="PR Miss C Price" userId="f21d0b96-a27b-4d7a-a324-1e2f3371f485" providerId="ADAL" clId="{5B5D2141-EF37-4EDA-8D4B-3A6CDDC672CD}" dt="2022-04-08T11:15:10.760" v="6031" actId="478"/>
          <ac:spMkLst>
            <pc:docMk/>
            <pc:sldMk cId="799674204" sldId="258"/>
            <ac:spMk id="385" creationId="{347132CA-B02F-4796-BC25-0D144459AA95}"/>
          </ac:spMkLst>
        </pc:spChg>
        <pc:spChg chg="add del mod">
          <ac:chgData name="PR Miss C Price" userId="f21d0b96-a27b-4d7a-a324-1e2f3371f485" providerId="ADAL" clId="{5B5D2141-EF37-4EDA-8D4B-3A6CDDC672CD}" dt="2022-04-08T11:15:10.766" v="6033"/>
          <ac:spMkLst>
            <pc:docMk/>
            <pc:sldMk cId="799674204" sldId="258"/>
            <ac:spMk id="386" creationId="{0AA018F2-7106-4297-8AC2-2C6D600B1162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386" creationId="{ED38E884-33AC-4481-9456-2F18EF402652}"/>
          </ac:spMkLst>
        </pc:spChg>
        <pc:spChg chg="add mod">
          <ac:chgData name="PR Miss C Price" userId="f21d0b96-a27b-4d7a-a324-1e2f3371f485" providerId="ADAL" clId="{5B5D2141-EF37-4EDA-8D4B-3A6CDDC672CD}" dt="2022-04-08T11:19:56.152" v="6212" actId="1036"/>
          <ac:spMkLst>
            <pc:docMk/>
            <pc:sldMk cId="799674204" sldId="258"/>
            <ac:spMk id="388" creationId="{778E05D0-FEDC-42EF-B93B-AFCACF7A1259}"/>
          </ac:spMkLst>
        </pc:spChg>
        <pc:spChg chg="add mod">
          <ac:chgData name="PR Miss C Price" userId="f21d0b96-a27b-4d7a-a324-1e2f3371f485" providerId="ADAL" clId="{5B5D2141-EF37-4EDA-8D4B-3A6CDDC672CD}" dt="2022-04-08T11:19:37.315" v="6208" actId="1076"/>
          <ac:spMkLst>
            <pc:docMk/>
            <pc:sldMk cId="799674204" sldId="258"/>
            <ac:spMk id="389" creationId="{6B4F0EA6-3E56-49F6-95B4-4C20CA53C089}"/>
          </ac:spMkLst>
        </pc:spChg>
        <pc:spChg chg="del">
          <ac:chgData name="PR Miss C Price" userId="f21d0b96-a27b-4d7a-a324-1e2f3371f485" providerId="ADAL" clId="{5B5D2141-EF37-4EDA-8D4B-3A6CDDC672CD}" dt="2022-04-06T12:59:11.255" v="812" actId="478"/>
          <ac:spMkLst>
            <pc:docMk/>
            <pc:sldMk cId="799674204" sldId="258"/>
            <ac:spMk id="389" creationId="{9DD73E30-43DB-4833-B26F-58290E701B46}"/>
          </ac:spMkLst>
        </pc:spChg>
        <pc:spChg chg="del">
          <ac:chgData name="PR Miss C Price" userId="f21d0b96-a27b-4d7a-a324-1e2f3371f485" providerId="ADAL" clId="{5B5D2141-EF37-4EDA-8D4B-3A6CDDC672CD}" dt="2022-04-06T12:59:11.255" v="812" actId="478"/>
          <ac:spMkLst>
            <pc:docMk/>
            <pc:sldMk cId="799674204" sldId="258"/>
            <ac:spMk id="391" creationId="{25D57E9D-0167-4DBA-91EC-456326A5BF21}"/>
          </ac:spMkLst>
        </pc:spChg>
        <pc:spChg chg="add mod">
          <ac:chgData name="PR Miss C Price" userId="f21d0b96-a27b-4d7a-a324-1e2f3371f485" providerId="ADAL" clId="{5B5D2141-EF37-4EDA-8D4B-3A6CDDC672CD}" dt="2022-04-08T11:20:56.710" v="6288" actId="1036"/>
          <ac:spMkLst>
            <pc:docMk/>
            <pc:sldMk cId="799674204" sldId="258"/>
            <ac:spMk id="393" creationId="{82E1F41C-FE53-4F53-8411-DD64371B30D2}"/>
          </ac:spMkLst>
        </pc:spChg>
        <pc:spChg chg="del">
          <ac:chgData name="PR Miss C Price" userId="f21d0b96-a27b-4d7a-a324-1e2f3371f485" providerId="ADAL" clId="{5B5D2141-EF37-4EDA-8D4B-3A6CDDC672CD}" dt="2022-04-06T12:59:40.578" v="815" actId="478"/>
          <ac:spMkLst>
            <pc:docMk/>
            <pc:sldMk cId="799674204" sldId="258"/>
            <ac:spMk id="393" creationId="{DBD6583A-B0BE-43F8-9D65-F2CC8FD2B8F4}"/>
          </ac:spMkLst>
        </pc:spChg>
        <pc:spChg chg="add mod">
          <ac:chgData name="PR Miss C Price" userId="f21d0b96-a27b-4d7a-a324-1e2f3371f485" providerId="ADAL" clId="{5B5D2141-EF37-4EDA-8D4B-3A6CDDC672CD}" dt="2022-04-08T11:19:24.582" v="6201" actId="1076"/>
          <ac:spMkLst>
            <pc:docMk/>
            <pc:sldMk cId="799674204" sldId="258"/>
            <ac:spMk id="394" creationId="{DF7E7D1F-3B56-4F25-9301-D9D962EE74CC}"/>
          </ac:spMkLst>
        </pc:spChg>
        <pc:spChg chg="add mod">
          <ac:chgData name="PR Miss C Price" userId="f21d0b96-a27b-4d7a-a324-1e2f3371f485" providerId="ADAL" clId="{5B5D2141-EF37-4EDA-8D4B-3A6CDDC672CD}" dt="2022-04-08T11:21:21.074" v="6333" actId="1036"/>
          <ac:spMkLst>
            <pc:docMk/>
            <pc:sldMk cId="799674204" sldId="258"/>
            <ac:spMk id="395" creationId="{1B1E7FFB-713D-4CEB-B7AB-541B50787B58}"/>
          </ac:spMkLst>
        </pc:spChg>
        <pc:spChg chg="del">
          <ac:chgData name="PR Miss C Price" userId="f21d0b96-a27b-4d7a-a324-1e2f3371f485" providerId="ADAL" clId="{5B5D2141-EF37-4EDA-8D4B-3A6CDDC672CD}" dt="2022-04-04T08:36:45.802" v="142" actId="478"/>
          <ac:spMkLst>
            <pc:docMk/>
            <pc:sldMk cId="799674204" sldId="258"/>
            <ac:spMk id="395" creationId="{E10B5A22-BE3F-46E7-9CA8-CE12E86F32A6}"/>
          </ac:spMkLst>
        </pc:spChg>
        <pc:spChg chg="del">
          <ac:chgData name="PR Miss C Price" userId="f21d0b96-a27b-4d7a-a324-1e2f3371f485" providerId="ADAL" clId="{5B5D2141-EF37-4EDA-8D4B-3A6CDDC672CD}" dt="2022-04-04T09:34:01.214" v="565" actId="478"/>
          <ac:spMkLst>
            <pc:docMk/>
            <pc:sldMk cId="799674204" sldId="258"/>
            <ac:spMk id="396" creationId="{86743241-712D-44EB-A666-AA034BC8AE75}"/>
          </ac:spMkLst>
        </pc:spChg>
        <pc:spChg chg="add mod">
          <ac:chgData name="PR Miss C Price" userId="f21d0b96-a27b-4d7a-a324-1e2f3371f485" providerId="ADAL" clId="{5B5D2141-EF37-4EDA-8D4B-3A6CDDC672CD}" dt="2022-04-08T11:23:27.117" v="6366" actId="208"/>
          <ac:spMkLst>
            <pc:docMk/>
            <pc:sldMk cId="799674204" sldId="258"/>
            <ac:spMk id="396" creationId="{97125D9E-CA8C-487C-A448-F87474A2B132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397" creationId="{991C3B16-B889-4796-810D-F386C17BB81A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01" creationId="{42836C46-B360-425F-A15D-1BD64FC20486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403" creationId="{191BD04B-B92C-4DCA-91FA-4013F8CB2691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03" creationId="{90F3C4BA-F058-4438-883E-4CE9EA860742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04" creationId="{52989BDB-6823-43D6-817B-672BEC979718}"/>
          </ac:spMkLst>
        </pc:spChg>
        <pc:spChg chg="del">
          <ac:chgData name="PR Miss C Price" userId="f21d0b96-a27b-4d7a-a324-1e2f3371f485" providerId="ADAL" clId="{5B5D2141-EF37-4EDA-8D4B-3A6CDDC672CD}" dt="2022-04-06T12:59:11.255" v="812" actId="478"/>
          <ac:spMkLst>
            <pc:docMk/>
            <pc:sldMk cId="799674204" sldId="258"/>
            <ac:spMk id="404" creationId="{D285BE73-06E3-4A62-98BC-7E2E2F96D78E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06" creationId="{6F1B400E-D101-4416-9656-BE6158BB6CC1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07" creationId="{CD49959E-899B-4187-8C8E-55DC9BEB64DA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08" creationId="{6DDB4B0A-F029-466F-BC71-72CD11AA6E1D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408" creationId="{DC44D233-5761-4D90-BB08-87899A4BC034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10" creationId="{280D5C6D-6C18-4B27-9A60-8F4A77FA8D4E}"/>
          </ac:spMkLst>
        </pc:spChg>
        <pc:spChg chg="del">
          <ac:chgData name="PR Miss C Price" userId="f21d0b96-a27b-4d7a-a324-1e2f3371f485" providerId="ADAL" clId="{5B5D2141-EF37-4EDA-8D4B-3A6CDDC672CD}" dt="2022-04-04T08:36:13.657" v="107" actId="478"/>
          <ac:spMkLst>
            <pc:docMk/>
            <pc:sldMk cId="799674204" sldId="258"/>
            <ac:spMk id="410" creationId="{8B6B6FE5-4D20-49A8-A954-5A3FAD2DF4EB}"/>
          </ac:spMkLst>
        </pc:spChg>
        <pc:spChg chg="add del">
          <ac:chgData name="PR Miss C Price" userId="f21d0b96-a27b-4d7a-a324-1e2f3371f485" providerId="ADAL" clId="{5B5D2141-EF37-4EDA-8D4B-3A6CDDC672CD}" dt="2022-04-04T08:40:33.043" v="292" actId="478"/>
          <ac:spMkLst>
            <pc:docMk/>
            <pc:sldMk cId="799674204" sldId="258"/>
            <ac:spMk id="411" creationId="{4F6E69BC-8EE5-4466-992E-D42030BCE298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11" creationId="{8D1CEEF0-08DE-46CB-8F66-8E195EB41A4A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13" creationId="{831A37E4-FF14-4C9D-A2D8-B73CF5AAF8FD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15" creationId="{1FAEF02E-5804-4535-B519-01875925B35F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16" creationId="{6A3001BB-3F2D-4129-BDDB-8924F2F20D7D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17" creationId="{2E48878C-CA88-4552-9A2B-5EC38EF12C67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18" creationId="{3572F27B-F288-4B01-BBF0-D0247D9C553A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19" creationId="{52A6382F-8457-456A-A283-554126055C0D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20" creationId="{26A7FE06-990D-4695-B827-0479FAE4AE09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21" creationId="{81ED9187-6DD9-4947-AA17-E50D2951DDFA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22" creationId="{3E62B62D-D884-42DE-8B54-C0E8C125164F}"/>
          </ac:spMkLst>
        </pc:spChg>
        <pc:spChg chg="del">
          <ac:chgData name="PR Miss C Price" userId="f21d0b96-a27b-4d7a-a324-1e2f3371f485" providerId="ADAL" clId="{5B5D2141-EF37-4EDA-8D4B-3A6CDDC672CD}" dt="2022-04-04T08:37:23.189" v="187" actId="478"/>
          <ac:spMkLst>
            <pc:docMk/>
            <pc:sldMk cId="799674204" sldId="258"/>
            <ac:spMk id="422" creationId="{6BECC660-8488-448E-9152-3C5F3647A543}"/>
          </ac:spMkLst>
        </pc:spChg>
        <pc:spChg chg="add mod">
          <ac:chgData name="PR Miss C Price" userId="f21d0b96-a27b-4d7a-a324-1e2f3371f485" providerId="ADAL" clId="{5B5D2141-EF37-4EDA-8D4B-3A6CDDC672CD}" dt="2022-04-08T11:22:27.464" v="6346" actId="571"/>
          <ac:spMkLst>
            <pc:docMk/>
            <pc:sldMk cId="799674204" sldId="258"/>
            <ac:spMk id="423" creationId="{110E216D-4ED3-4E30-9F36-A4BD0691C453}"/>
          </ac:spMkLst>
        </pc:spChg>
        <pc:spChg chg="add mod">
          <ac:chgData name="PR Miss C Price" userId="f21d0b96-a27b-4d7a-a324-1e2f3371f485" providerId="ADAL" clId="{5B5D2141-EF37-4EDA-8D4B-3A6CDDC672CD}" dt="2022-04-08T11:31:32.221" v="6393" actId="14100"/>
          <ac:spMkLst>
            <pc:docMk/>
            <pc:sldMk cId="799674204" sldId="258"/>
            <ac:spMk id="426" creationId="{FFBEF0C4-4089-4011-8B7C-4A3352D4BA38}"/>
          </ac:spMkLst>
        </pc:spChg>
        <pc:spChg chg="add mod">
          <ac:chgData name="PR Miss C Price" userId="f21d0b96-a27b-4d7a-a324-1e2f3371f485" providerId="ADAL" clId="{5B5D2141-EF37-4EDA-8D4B-3A6CDDC672CD}" dt="2022-04-08T11:31:47.918" v="6395" actId="1076"/>
          <ac:spMkLst>
            <pc:docMk/>
            <pc:sldMk cId="799674204" sldId="258"/>
            <ac:spMk id="427" creationId="{F2F7AADA-8FF4-45AD-A7E2-C75BB9C8E1D3}"/>
          </ac:spMkLst>
        </pc:spChg>
        <pc:spChg chg="add del mod">
          <ac:chgData name="PR Miss C Price" userId="f21d0b96-a27b-4d7a-a324-1e2f3371f485" providerId="ADAL" clId="{5B5D2141-EF37-4EDA-8D4B-3A6CDDC672CD}" dt="2022-04-08T11:32:27.317" v="6405" actId="478"/>
          <ac:spMkLst>
            <pc:docMk/>
            <pc:sldMk cId="799674204" sldId="258"/>
            <ac:spMk id="428" creationId="{3A87E61F-5AB3-4AAE-A330-79C64E2EBCF6}"/>
          </ac:spMkLst>
        </pc:spChg>
        <pc:spChg chg="del">
          <ac:chgData name="PR Miss C Price" userId="f21d0b96-a27b-4d7a-a324-1e2f3371f485" providerId="ADAL" clId="{5B5D2141-EF37-4EDA-8D4B-3A6CDDC672CD}" dt="2022-04-04T08:40:41.708" v="296" actId="478"/>
          <ac:spMkLst>
            <pc:docMk/>
            <pc:sldMk cId="799674204" sldId="258"/>
            <ac:spMk id="428" creationId="{C43858F7-3364-4E8A-99A9-C0E9269B995F}"/>
          </ac:spMkLst>
        </pc:spChg>
        <pc:spChg chg="add mod">
          <ac:chgData name="PR Miss C Price" userId="f21d0b96-a27b-4d7a-a324-1e2f3371f485" providerId="ADAL" clId="{5B5D2141-EF37-4EDA-8D4B-3A6CDDC672CD}" dt="2022-04-08T11:33:33.444" v="6418" actId="14100"/>
          <ac:spMkLst>
            <pc:docMk/>
            <pc:sldMk cId="799674204" sldId="258"/>
            <ac:spMk id="429" creationId="{5ADD45F0-8DC4-4BE9-93DC-B9B4A88BA3C0}"/>
          </ac:spMkLst>
        </pc:spChg>
        <pc:spChg chg="add mod">
          <ac:chgData name="PR Miss C Price" userId="f21d0b96-a27b-4d7a-a324-1e2f3371f485" providerId="ADAL" clId="{5B5D2141-EF37-4EDA-8D4B-3A6CDDC672CD}" dt="2022-04-08T11:33:37.140" v="6419" actId="14100"/>
          <ac:spMkLst>
            <pc:docMk/>
            <pc:sldMk cId="799674204" sldId="258"/>
            <ac:spMk id="430" creationId="{D68E1A94-4CEE-4597-8EC3-57060E7C6FEB}"/>
          </ac:spMkLst>
        </pc:spChg>
        <pc:spChg chg="del">
          <ac:chgData name="PR Miss C Price" userId="f21d0b96-a27b-4d7a-a324-1e2f3371f485" providerId="ADAL" clId="{5B5D2141-EF37-4EDA-8D4B-3A6CDDC672CD}" dt="2022-04-04T08:46:10.315" v="349" actId="478"/>
          <ac:spMkLst>
            <pc:docMk/>
            <pc:sldMk cId="799674204" sldId="258"/>
            <ac:spMk id="430" creationId="{EF88B0D8-A7D2-4E2F-AF36-1569418CA1D2}"/>
          </ac:spMkLst>
        </pc:spChg>
        <pc:spChg chg="add mod">
          <ac:chgData name="PR Miss C Price" userId="f21d0b96-a27b-4d7a-a324-1e2f3371f485" providerId="ADAL" clId="{5B5D2141-EF37-4EDA-8D4B-3A6CDDC672CD}" dt="2022-04-08T11:34:02.731" v="6421" actId="1076"/>
          <ac:spMkLst>
            <pc:docMk/>
            <pc:sldMk cId="799674204" sldId="258"/>
            <ac:spMk id="431" creationId="{6A8AE366-75C7-4608-9CD6-71259A0349C1}"/>
          </ac:spMkLst>
        </pc:spChg>
        <pc:spChg chg="mod">
          <ac:chgData name="PR Miss C Price" userId="f21d0b96-a27b-4d7a-a324-1e2f3371f485" providerId="ADAL" clId="{5B5D2141-EF37-4EDA-8D4B-3A6CDDC672CD}" dt="2022-04-04T08:45:55.291" v="339" actId="20577"/>
          <ac:spMkLst>
            <pc:docMk/>
            <pc:sldMk cId="799674204" sldId="258"/>
            <ac:spMk id="433" creationId="{CF129AAF-7EBF-4224-AD20-544A1F18FA65}"/>
          </ac:spMkLst>
        </pc:spChg>
        <pc:spChg chg="add mod">
          <ac:chgData name="PR Miss C Price" userId="f21d0b96-a27b-4d7a-a324-1e2f3371f485" providerId="ADAL" clId="{5B5D2141-EF37-4EDA-8D4B-3A6CDDC672CD}" dt="2022-04-08T11:34:14.741" v="6423" actId="1076"/>
          <ac:spMkLst>
            <pc:docMk/>
            <pc:sldMk cId="799674204" sldId="258"/>
            <ac:spMk id="434" creationId="{64C6C00B-7055-4579-8481-D48C8F3E452E}"/>
          </ac:spMkLst>
        </pc:spChg>
        <pc:spChg chg="add mod">
          <ac:chgData name="PR Miss C Price" userId="f21d0b96-a27b-4d7a-a324-1e2f3371f485" providerId="ADAL" clId="{5B5D2141-EF37-4EDA-8D4B-3A6CDDC672CD}" dt="2022-04-08T11:34:35.827" v="6428" actId="14100"/>
          <ac:spMkLst>
            <pc:docMk/>
            <pc:sldMk cId="799674204" sldId="258"/>
            <ac:spMk id="435" creationId="{69BFA529-C486-4586-97D6-F22F5F16604A}"/>
          </ac:spMkLst>
        </pc:spChg>
        <pc:spChg chg="add mod">
          <ac:chgData name="PR Miss C Price" userId="f21d0b96-a27b-4d7a-a324-1e2f3371f485" providerId="ADAL" clId="{5B5D2141-EF37-4EDA-8D4B-3A6CDDC672CD}" dt="2022-04-08T11:34:59.515" v="6430" actId="1076"/>
          <ac:spMkLst>
            <pc:docMk/>
            <pc:sldMk cId="799674204" sldId="258"/>
            <ac:spMk id="436" creationId="{2BB490C6-785A-4C94-8AD4-7A2E2E7B8231}"/>
          </ac:spMkLst>
        </pc:spChg>
        <pc:spChg chg="add mod">
          <ac:chgData name="PR Miss C Price" userId="f21d0b96-a27b-4d7a-a324-1e2f3371f485" providerId="ADAL" clId="{5B5D2141-EF37-4EDA-8D4B-3A6CDDC672CD}" dt="2022-04-08T11:35:18.722" v="6434" actId="1076"/>
          <ac:spMkLst>
            <pc:docMk/>
            <pc:sldMk cId="799674204" sldId="258"/>
            <ac:spMk id="437" creationId="{DBD4796C-9F6A-4645-ADDF-2CDFEE79FC87}"/>
          </ac:spMkLst>
        </pc:spChg>
        <pc:spChg chg="add mod">
          <ac:chgData name="PR Miss C Price" userId="f21d0b96-a27b-4d7a-a324-1e2f3371f485" providerId="ADAL" clId="{5B5D2141-EF37-4EDA-8D4B-3A6CDDC672CD}" dt="2022-04-08T11:35:37.075" v="6436" actId="1076"/>
          <ac:spMkLst>
            <pc:docMk/>
            <pc:sldMk cId="799674204" sldId="258"/>
            <ac:spMk id="438" creationId="{E062D52D-9FB4-4E99-BD40-A336A4E913E8}"/>
          </ac:spMkLst>
        </pc:spChg>
        <pc:spChg chg="add mod">
          <ac:chgData name="PR Miss C Price" userId="f21d0b96-a27b-4d7a-a324-1e2f3371f485" providerId="ADAL" clId="{5B5D2141-EF37-4EDA-8D4B-3A6CDDC672CD}" dt="2022-04-08T11:35:50.003" v="6438" actId="1076"/>
          <ac:spMkLst>
            <pc:docMk/>
            <pc:sldMk cId="799674204" sldId="258"/>
            <ac:spMk id="439" creationId="{2DA052BB-3E1B-47D8-B8F6-50C7B0CCCE76}"/>
          </ac:spMkLst>
        </pc:spChg>
        <pc:spChg chg="del">
          <ac:chgData name="PR Miss C Price" userId="f21d0b96-a27b-4d7a-a324-1e2f3371f485" providerId="ADAL" clId="{5B5D2141-EF37-4EDA-8D4B-3A6CDDC672CD}" dt="2022-04-06T12:57:57.342" v="786" actId="478"/>
          <ac:spMkLst>
            <pc:docMk/>
            <pc:sldMk cId="799674204" sldId="258"/>
            <ac:spMk id="439" creationId="{449618CA-DDCF-44F1-AA95-7809DC717A68}"/>
          </ac:spMkLst>
        </pc:spChg>
        <pc:spChg chg="add mod">
          <ac:chgData name="PR Miss C Price" userId="f21d0b96-a27b-4d7a-a324-1e2f3371f485" providerId="ADAL" clId="{5B5D2141-EF37-4EDA-8D4B-3A6CDDC672CD}" dt="2022-04-08T11:36:07.665" v="6441" actId="688"/>
          <ac:spMkLst>
            <pc:docMk/>
            <pc:sldMk cId="799674204" sldId="258"/>
            <ac:spMk id="440" creationId="{7791A7AC-53A4-402A-99BF-05461E69B5E8}"/>
          </ac:spMkLst>
        </pc:spChg>
        <pc:spChg chg="add mod">
          <ac:chgData name="PR Miss C Price" userId="f21d0b96-a27b-4d7a-a324-1e2f3371f485" providerId="ADAL" clId="{5B5D2141-EF37-4EDA-8D4B-3A6CDDC672CD}" dt="2022-04-08T11:40:22.680" v="6445" actId="1076"/>
          <ac:spMkLst>
            <pc:docMk/>
            <pc:sldMk cId="799674204" sldId="258"/>
            <ac:spMk id="441" creationId="{3D4CF153-E5A7-441F-9CCD-857B7A23E25D}"/>
          </ac:spMkLst>
        </pc:spChg>
        <pc:spChg chg="add mod">
          <ac:chgData name="PR Miss C Price" userId="f21d0b96-a27b-4d7a-a324-1e2f3371f485" providerId="ADAL" clId="{5B5D2141-EF37-4EDA-8D4B-3A6CDDC672CD}" dt="2022-04-08T11:40:46.864" v="6449" actId="1076"/>
          <ac:spMkLst>
            <pc:docMk/>
            <pc:sldMk cId="799674204" sldId="258"/>
            <ac:spMk id="442" creationId="{81162761-0B06-45A1-8EBB-E0588BCB8578}"/>
          </ac:spMkLst>
        </pc:spChg>
        <pc:spChg chg="add mod">
          <ac:chgData name="PR Miss C Price" userId="f21d0b96-a27b-4d7a-a324-1e2f3371f485" providerId="ADAL" clId="{5B5D2141-EF37-4EDA-8D4B-3A6CDDC672CD}" dt="2022-04-08T11:41:10.661" v="6452" actId="1037"/>
          <ac:spMkLst>
            <pc:docMk/>
            <pc:sldMk cId="799674204" sldId="258"/>
            <ac:spMk id="443" creationId="{4F63709F-2A8F-402D-AF35-A8B828CEEEC2}"/>
          </ac:spMkLst>
        </pc:spChg>
        <pc:spChg chg="add mod">
          <ac:chgData name="PR Miss C Price" userId="f21d0b96-a27b-4d7a-a324-1e2f3371f485" providerId="ADAL" clId="{5B5D2141-EF37-4EDA-8D4B-3A6CDDC672CD}" dt="2022-04-08T11:41:33.724" v="6456" actId="368"/>
          <ac:spMkLst>
            <pc:docMk/>
            <pc:sldMk cId="799674204" sldId="258"/>
            <ac:spMk id="444" creationId="{393C2CCB-AE1F-4BC7-AA75-C699D3ACBA0E}"/>
          </ac:spMkLst>
        </pc:spChg>
        <pc:spChg chg="add del mod">
          <ac:chgData name="PR Miss C Price" userId="f21d0b96-a27b-4d7a-a324-1e2f3371f485" providerId="ADAL" clId="{5B5D2141-EF37-4EDA-8D4B-3A6CDDC672CD}" dt="2022-04-08T11:41:42.679" v="6459" actId="478"/>
          <ac:spMkLst>
            <pc:docMk/>
            <pc:sldMk cId="799674204" sldId="258"/>
            <ac:spMk id="446" creationId="{E4C9F84E-B97D-441A-A399-5B9F62FCE4A7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447" creationId="{3202F754-F075-48E6-B835-B826058CA91F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449" creationId="{ED52DA39-DED9-44ED-ACB9-6925C2E64EC7}"/>
          </ac:spMkLst>
        </pc:spChg>
        <pc:spChg chg="del">
          <ac:chgData name="PR Miss C Price" userId="f21d0b96-a27b-4d7a-a324-1e2f3371f485" providerId="ADAL" clId="{5B5D2141-EF37-4EDA-8D4B-3A6CDDC672CD}" dt="2022-04-04T08:40:38.755" v="294" actId="478"/>
          <ac:spMkLst>
            <pc:docMk/>
            <pc:sldMk cId="799674204" sldId="258"/>
            <ac:spMk id="451" creationId="{9227F689-22CD-439D-AB0F-9F2358698E81}"/>
          </ac:spMkLst>
        </pc:spChg>
        <pc:spChg chg="del">
          <ac:chgData name="PR Miss C Price" userId="f21d0b96-a27b-4d7a-a324-1e2f3371f485" providerId="ADAL" clId="{5B5D2141-EF37-4EDA-8D4B-3A6CDDC672CD}" dt="2022-03-21T12:26:28.878" v="27" actId="478"/>
          <ac:spMkLst>
            <pc:docMk/>
            <pc:sldMk cId="799674204" sldId="258"/>
            <ac:spMk id="453" creationId="{D3EC86F3-EE07-450F-8DBD-0F5E7F286DC9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457" creationId="{151F8075-19FC-4FE1-B831-FCFE961F511F}"/>
          </ac:spMkLst>
        </pc:spChg>
        <pc:spChg chg="add del mod">
          <ac:chgData name="PR Miss C Price" userId="f21d0b96-a27b-4d7a-a324-1e2f3371f485" providerId="ADAL" clId="{5B5D2141-EF37-4EDA-8D4B-3A6CDDC672CD}" dt="2022-04-04T08:44:41.956" v="335" actId="478"/>
          <ac:spMkLst>
            <pc:docMk/>
            <pc:sldMk cId="799674204" sldId="258"/>
            <ac:spMk id="458" creationId="{C7FA96AA-E969-4E5A-9D5D-BB10716CB9AB}"/>
          </ac:spMkLst>
        </pc:spChg>
        <pc:spChg chg="add del mod ord">
          <ac:chgData name="PR Miss C Price" userId="f21d0b96-a27b-4d7a-a324-1e2f3371f485" providerId="ADAL" clId="{5B5D2141-EF37-4EDA-8D4B-3A6CDDC672CD}" dt="2022-04-04T08:47:39.028" v="357" actId="478"/>
          <ac:spMkLst>
            <pc:docMk/>
            <pc:sldMk cId="799674204" sldId="258"/>
            <ac:spMk id="461" creationId="{70F0BDB2-F405-4664-BF78-3EAF5F0796DF}"/>
          </ac:spMkLst>
        </pc:spChg>
        <pc:spChg chg="del">
          <ac:chgData name="PR Miss C Price" userId="f21d0b96-a27b-4d7a-a324-1e2f3371f485" providerId="ADAL" clId="{5B5D2141-EF37-4EDA-8D4B-3A6CDDC672CD}" dt="2022-03-21T12:26:23.830" v="25" actId="478"/>
          <ac:spMkLst>
            <pc:docMk/>
            <pc:sldMk cId="799674204" sldId="258"/>
            <ac:spMk id="461" creationId="{72430D5B-A7B3-4964-99C6-324B3A85A1A3}"/>
          </ac:spMkLst>
        </pc:spChg>
        <pc:spChg chg="add del mod">
          <ac:chgData name="PR Miss C Price" userId="f21d0b96-a27b-4d7a-a324-1e2f3371f485" providerId="ADAL" clId="{5B5D2141-EF37-4EDA-8D4B-3A6CDDC672CD}" dt="2022-04-04T08:48:40.157" v="362" actId="478"/>
          <ac:spMkLst>
            <pc:docMk/>
            <pc:sldMk cId="799674204" sldId="258"/>
            <ac:spMk id="462" creationId="{0D08FE9A-A798-4123-B0FD-458A11A973C8}"/>
          </ac:spMkLst>
        </pc:spChg>
        <pc:spChg chg="del">
          <ac:chgData name="PR Miss C Price" userId="f21d0b96-a27b-4d7a-a324-1e2f3371f485" providerId="ADAL" clId="{5B5D2141-EF37-4EDA-8D4B-3A6CDDC672CD}" dt="2022-03-21T12:26:23.830" v="25" actId="478"/>
          <ac:spMkLst>
            <pc:docMk/>
            <pc:sldMk cId="799674204" sldId="258"/>
            <ac:spMk id="463" creationId="{3B467370-98C6-4451-BE1C-9510928EA8EB}"/>
          </ac:spMkLst>
        </pc:spChg>
        <pc:spChg chg="add mod">
          <ac:chgData name="PR Miss C Price" userId="f21d0b96-a27b-4d7a-a324-1e2f3371f485" providerId="ADAL" clId="{5B5D2141-EF37-4EDA-8D4B-3A6CDDC672CD}" dt="2022-04-04T09:28:18.506" v="455" actId="1038"/>
          <ac:spMkLst>
            <pc:docMk/>
            <pc:sldMk cId="799674204" sldId="258"/>
            <ac:spMk id="463" creationId="{58F32CD3-CAF4-462C-989F-AC4220DC53FB}"/>
          </ac:spMkLst>
        </pc:spChg>
        <pc:spChg chg="del">
          <ac:chgData name="PR Miss C Price" userId="f21d0b96-a27b-4d7a-a324-1e2f3371f485" providerId="ADAL" clId="{5B5D2141-EF37-4EDA-8D4B-3A6CDDC672CD}" dt="2022-03-21T12:26:23.830" v="25" actId="478"/>
          <ac:spMkLst>
            <pc:docMk/>
            <pc:sldMk cId="799674204" sldId="258"/>
            <ac:spMk id="464" creationId="{58EEDFF2-3A38-4842-B32D-7BC3F95B1172}"/>
          </ac:spMkLst>
        </pc:spChg>
        <pc:spChg chg="add del mod">
          <ac:chgData name="PR Miss C Price" userId="f21d0b96-a27b-4d7a-a324-1e2f3371f485" providerId="ADAL" clId="{5B5D2141-EF37-4EDA-8D4B-3A6CDDC672CD}" dt="2022-04-04T09:29:23.136" v="485" actId="478"/>
          <ac:spMkLst>
            <pc:docMk/>
            <pc:sldMk cId="799674204" sldId="258"/>
            <ac:spMk id="464" creationId="{642E8403-35DB-4814-8A7B-59F382693C2D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465" creationId="{C82476FC-D256-49D0-9163-A3244FD882FE}"/>
          </ac:spMkLst>
        </pc:spChg>
        <pc:spChg chg="del">
          <ac:chgData name="PR Miss C Price" userId="f21d0b96-a27b-4d7a-a324-1e2f3371f485" providerId="ADAL" clId="{5B5D2141-EF37-4EDA-8D4B-3A6CDDC672CD}" dt="2022-04-06T12:59:11.255" v="812" actId="478"/>
          <ac:spMkLst>
            <pc:docMk/>
            <pc:sldMk cId="799674204" sldId="258"/>
            <ac:spMk id="466" creationId="{FE601B4F-4890-41A4-BECD-6D576824C758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467" creationId="{28BA0F6E-1533-46E7-AD26-64EF81AEEA91}"/>
          </ac:spMkLst>
        </pc:spChg>
        <pc:spChg chg="add mod">
          <ac:chgData name="PR Miss C Price" userId="f21d0b96-a27b-4d7a-a324-1e2f3371f485" providerId="ADAL" clId="{5B5D2141-EF37-4EDA-8D4B-3A6CDDC672CD}" dt="2022-04-04T09:29:29.788" v="488" actId="1037"/>
          <ac:spMkLst>
            <pc:docMk/>
            <pc:sldMk cId="799674204" sldId="258"/>
            <ac:spMk id="469" creationId="{4CEFF536-F62C-4275-AC1A-307B7BD6C37A}"/>
          </ac:spMkLst>
        </pc:spChg>
        <pc:spChg chg="del">
          <ac:chgData name="PR Miss C Price" userId="f21d0b96-a27b-4d7a-a324-1e2f3371f485" providerId="ADAL" clId="{5B5D2141-EF37-4EDA-8D4B-3A6CDDC672CD}" dt="2022-04-04T08:39:39.843" v="267" actId="478"/>
          <ac:spMkLst>
            <pc:docMk/>
            <pc:sldMk cId="799674204" sldId="258"/>
            <ac:spMk id="470" creationId="{C8EB6BB3-2B3B-4264-B81A-F3E1BA632C2E}"/>
          </ac:spMkLst>
        </pc:spChg>
        <pc:spChg chg="add mod">
          <ac:chgData name="PR Miss C Price" userId="f21d0b96-a27b-4d7a-a324-1e2f3371f485" providerId="ADAL" clId="{5B5D2141-EF37-4EDA-8D4B-3A6CDDC672CD}" dt="2022-04-04T09:30:22.917" v="520" actId="20577"/>
          <ac:spMkLst>
            <pc:docMk/>
            <pc:sldMk cId="799674204" sldId="258"/>
            <ac:spMk id="471" creationId="{1CCE5884-D2AE-4594-AC10-874288B120B7}"/>
          </ac:spMkLst>
        </pc:spChg>
        <pc:spChg chg="add del mod">
          <ac:chgData name="PR Miss C Price" userId="f21d0b96-a27b-4d7a-a324-1e2f3371f485" providerId="ADAL" clId="{5B5D2141-EF37-4EDA-8D4B-3A6CDDC672CD}" dt="2022-04-04T09:30:26.596" v="521" actId="478"/>
          <ac:spMkLst>
            <pc:docMk/>
            <pc:sldMk cId="799674204" sldId="258"/>
            <ac:spMk id="472" creationId="{DBC5D035-8499-4F21-A716-E1F2466698A5}"/>
          </ac:spMkLst>
        </pc:spChg>
        <pc:spChg chg="del">
          <ac:chgData name="PR Miss C Price" userId="f21d0b96-a27b-4d7a-a324-1e2f3371f485" providerId="ADAL" clId="{5B5D2141-EF37-4EDA-8D4B-3A6CDDC672CD}" dt="2022-03-21T12:26:23.830" v="25" actId="478"/>
          <ac:spMkLst>
            <pc:docMk/>
            <pc:sldMk cId="799674204" sldId="258"/>
            <ac:spMk id="474" creationId="{E9D569F0-BB30-4CD3-B038-256A1BBBD634}"/>
          </ac:spMkLst>
        </pc:spChg>
        <pc:spChg chg="del mod">
          <ac:chgData name="PR Miss C Price" userId="f21d0b96-a27b-4d7a-a324-1e2f3371f485" providerId="ADAL" clId="{5B5D2141-EF37-4EDA-8D4B-3A6CDDC672CD}" dt="2022-04-04T08:36:56.468" v="156" actId="478"/>
          <ac:spMkLst>
            <pc:docMk/>
            <pc:sldMk cId="799674204" sldId="258"/>
            <ac:spMk id="477" creationId="{2AC8664A-C6F5-4F46-BBD4-5E2F2CE14B08}"/>
          </ac:spMkLst>
        </pc:spChg>
        <pc:spChg chg="del">
          <ac:chgData name="PR Miss C Price" userId="f21d0b96-a27b-4d7a-a324-1e2f3371f485" providerId="ADAL" clId="{5B5D2141-EF37-4EDA-8D4B-3A6CDDC672CD}" dt="2022-03-21T12:26:20.768" v="24" actId="478"/>
          <ac:spMkLst>
            <pc:docMk/>
            <pc:sldMk cId="799674204" sldId="258"/>
            <ac:spMk id="478" creationId="{420A4BFD-C973-4EDE-8957-F97239E863B6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479" creationId="{7363E034-6086-4110-9C23-19B14E5B628F}"/>
          </ac:spMkLst>
        </pc:spChg>
        <pc:spChg chg="add mod ord">
          <ac:chgData name="PR Miss C Price" userId="f21d0b96-a27b-4d7a-a324-1e2f3371f485" providerId="ADAL" clId="{5B5D2141-EF37-4EDA-8D4B-3A6CDDC672CD}" dt="2022-04-04T09:33:56.859" v="564" actId="207"/>
          <ac:spMkLst>
            <pc:docMk/>
            <pc:sldMk cId="799674204" sldId="258"/>
            <ac:spMk id="480" creationId="{2A16AE79-4135-45F9-A5B6-92C76F0506E2}"/>
          </ac:spMkLst>
        </pc:spChg>
        <pc:spChg chg="del">
          <ac:chgData name="PR Miss C Price" userId="f21d0b96-a27b-4d7a-a324-1e2f3371f485" providerId="ADAL" clId="{5B5D2141-EF37-4EDA-8D4B-3A6CDDC672CD}" dt="2022-03-21T12:26:20.768" v="24" actId="478"/>
          <ac:spMkLst>
            <pc:docMk/>
            <pc:sldMk cId="799674204" sldId="258"/>
            <ac:spMk id="480" creationId="{4E3C4641-6133-4143-94B4-C3EB9192BA60}"/>
          </ac:spMkLst>
        </pc:spChg>
        <pc:spChg chg="del">
          <ac:chgData name="PR Miss C Price" userId="f21d0b96-a27b-4d7a-a324-1e2f3371f485" providerId="ADAL" clId="{5B5D2141-EF37-4EDA-8D4B-3A6CDDC672CD}" dt="2022-03-21T12:26:20.768" v="24" actId="478"/>
          <ac:spMkLst>
            <pc:docMk/>
            <pc:sldMk cId="799674204" sldId="258"/>
            <ac:spMk id="482" creationId="{ACE906CF-E825-4E09-9CEE-062D1B4FB4A3}"/>
          </ac:spMkLst>
        </pc:spChg>
        <pc:spChg chg="add del mod">
          <ac:chgData name="PR Miss C Price" userId="f21d0b96-a27b-4d7a-a324-1e2f3371f485" providerId="ADAL" clId="{5B5D2141-EF37-4EDA-8D4B-3A6CDDC672CD}" dt="2022-04-04T09:35:07.430" v="578" actId="478"/>
          <ac:spMkLst>
            <pc:docMk/>
            <pc:sldMk cId="799674204" sldId="258"/>
            <ac:spMk id="482" creationId="{C9279DA2-4D4A-4CCA-9B99-4F0193552F0B}"/>
          </ac:spMkLst>
        </pc:spChg>
        <pc:spChg chg="add del mod">
          <ac:chgData name="PR Miss C Price" userId="f21d0b96-a27b-4d7a-a324-1e2f3371f485" providerId="ADAL" clId="{5B5D2141-EF37-4EDA-8D4B-3A6CDDC672CD}" dt="2022-04-04T09:35:21.550" v="583" actId="478"/>
          <ac:spMkLst>
            <pc:docMk/>
            <pc:sldMk cId="799674204" sldId="258"/>
            <ac:spMk id="483" creationId="{446FE514-BA47-40E3-B1A8-D764DFEAEDF8}"/>
          </ac:spMkLst>
        </pc:spChg>
        <pc:spChg chg="del">
          <ac:chgData name="PR Miss C Price" userId="f21d0b96-a27b-4d7a-a324-1e2f3371f485" providerId="ADAL" clId="{5B5D2141-EF37-4EDA-8D4B-3A6CDDC672CD}" dt="2022-03-21T12:23:36.962" v="8" actId="478"/>
          <ac:spMkLst>
            <pc:docMk/>
            <pc:sldMk cId="799674204" sldId="258"/>
            <ac:spMk id="483" creationId="{F19920C9-672D-4EB3-BFED-8EFBC55B97F6}"/>
          </ac:spMkLst>
        </pc:spChg>
        <pc:spChg chg="del">
          <ac:chgData name="PR Miss C Price" userId="f21d0b96-a27b-4d7a-a324-1e2f3371f485" providerId="ADAL" clId="{5B5D2141-EF37-4EDA-8D4B-3A6CDDC672CD}" dt="2022-04-06T12:59:11.255" v="812" actId="478"/>
          <ac:spMkLst>
            <pc:docMk/>
            <pc:sldMk cId="799674204" sldId="258"/>
            <ac:spMk id="484" creationId="{7D66DC81-A91F-4EBE-96CC-A65409E22F1E}"/>
          </ac:spMkLst>
        </pc:spChg>
        <pc:spChg chg="add mod">
          <ac:chgData name="PR Miss C Price" userId="f21d0b96-a27b-4d7a-a324-1e2f3371f485" providerId="ADAL" clId="{5B5D2141-EF37-4EDA-8D4B-3A6CDDC672CD}" dt="2022-04-08T11:33:28.060" v="6417" actId="14100"/>
          <ac:spMkLst>
            <pc:docMk/>
            <pc:sldMk cId="799674204" sldId="258"/>
            <ac:spMk id="485" creationId="{0FEDF8B7-497B-4399-84F1-E114B46FE846}"/>
          </ac:spMkLst>
        </pc:spChg>
        <pc:spChg chg="del">
          <ac:chgData name="PR Miss C Price" userId="f21d0b96-a27b-4d7a-a324-1e2f3371f485" providerId="ADAL" clId="{5B5D2141-EF37-4EDA-8D4B-3A6CDDC672CD}" dt="2022-03-21T12:23:41.044" v="10" actId="478"/>
          <ac:spMkLst>
            <pc:docMk/>
            <pc:sldMk cId="799674204" sldId="258"/>
            <ac:spMk id="485" creationId="{74DEAF3B-CEFB-4C2A-9A08-EBD0D7921A62}"/>
          </ac:spMkLst>
        </pc:spChg>
        <pc:spChg chg="del">
          <ac:chgData name="PR Miss C Price" userId="f21d0b96-a27b-4d7a-a324-1e2f3371f485" providerId="ADAL" clId="{5B5D2141-EF37-4EDA-8D4B-3A6CDDC672CD}" dt="2022-04-06T12:58:53.394" v="806" actId="478"/>
          <ac:spMkLst>
            <pc:docMk/>
            <pc:sldMk cId="799674204" sldId="258"/>
            <ac:spMk id="486" creationId="{9D0ED2F3-6592-4033-BA9C-16E2C89B5F06}"/>
          </ac:spMkLst>
        </pc:spChg>
        <pc:spChg chg="mod">
          <ac:chgData name="PR Miss C Price" userId="f21d0b96-a27b-4d7a-a324-1e2f3371f485" providerId="ADAL" clId="{5B5D2141-EF37-4EDA-8D4B-3A6CDDC672CD}" dt="2022-03-21T12:23:46.983" v="12" actId="1076"/>
          <ac:spMkLst>
            <pc:docMk/>
            <pc:sldMk cId="799674204" sldId="258"/>
            <ac:spMk id="487" creationId="{D13EB932-9F05-4E01-8024-D5E751EDE51C}"/>
          </ac:spMkLst>
        </pc:spChg>
        <pc:spChg chg="del">
          <ac:chgData name="PR Miss C Price" userId="f21d0b96-a27b-4d7a-a324-1e2f3371f485" providerId="ADAL" clId="{5B5D2141-EF37-4EDA-8D4B-3A6CDDC672CD}" dt="2022-04-06T12:59:02.056" v="807" actId="478"/>
          <ac:spMkLst>
            <pc:docMk/>
            <pc:sldMk cId="799674204" sldId="258"/>
            <ac:spMk id="489" creationId="{63F96AB2-2AAF-4F22-B7FA-90257AAFBFC5}"/>
          </ac:spMkLst>
        </pc:spChg>
        <pc:spChg chg="del">
          <ac:chgData name="PR Miss C Price" userId="f21d0b96-a27b-4d7a-a324-1e2f3371f485" providerId="ADAL" clId="{5B5D2141-EF37-4EDA-8D4B-3A6CDDC672CD}" dt="2022-04-06T12:59:02.909" v="808" actId="478"/>
          <ac:spMkLst>
            <pc:docMk/>
            <pc:sldMk cId="799674204" sldId="258"/>
            <ac:spMk id="490" creationId="{2AB97758-F35D-4ED3-87E9-193F98843467}"/>
          </ac:spMkLst>
        </pc:spChg>
        <pc:spChg chg="add mod">
          <ac:chgData name="PR Miss C Price" userId="f21d0b96-a27b-4d7a-a324-1e2f3371f485" providerId="ADAL" clId="{5B5D2141-EF37-4EDA-8D4B-3A6CDDC672CD}" dt="2022-04-04T09:38:30.148" v="612" actId="1035"/>
          <ac:spMkLst>
            <pc:docMk/>
            <pc:sldMk cId="799674204" sldId="258"/>
            <ac:spMk id="492" creationId="{B6352775-9847-47C2-A196-BC0F5624E36B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494" creationId="{38D91B58-AD0C-45AB-85B8-C068DE21585C}"/>
          </ac:spMkLst>
        </pc:spChg>
        <pc:spChg chg="del">
          <ac:chgData name="PR Miss C Price" userId="f21d0b96-a27b-4d7a-a324-1e2f3371f485" providerId="ADAL" clId="{5B5D2141-EF37-4EDA-8D4B-3A6CDDC672CD}" dt="2022-04-04T08:36:31.613" v="125" actId="478"/>
          <ac:spMkLst>
            <pc:docMk/>
            <pc:sldMk cId="799674204" sldId="258"/>
            <ac:spMk id="495" creationId="{2B1CB257-9028-4B1C-863F-492144A660C3}"/>
          </ac:spMkLst>
        </pc:spChg>
        <pc:spChg chg="add 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498" creationId="{66E8B157-6E13-4E93-8EF3-081375CE4720}"/>
          </ac:spMkLst>
        </pc:spChg>
        <pc:spChg chg="del">
          <ac:chgData name="PR Miss C Price" userId="f21d0b96-a27b-4d7a-a324-1e2f3371f485" providerId="ADAL" clId="{5B5D2141-EF37-4EDA-8D4B-3A6CDDC672CD}" dt="2022-04-04T08:36:30.505" v="124" actId="478"/>
          <ac:spMkLst>
            <pc:docMk/>
            <pc:sldMk cId="799674204" sldId="258"/>
            <ac:spMk id="500" creationId="{63D58B11-C00F-4B5E-808E-7932561B736A}"/>
          </ac:spMkLst>
        </pc:spChg>
        <pc:spChg chg="mod">
          <ac:chgData name="PR Miss C Price" userId="f21d0b96-a27b-4d7a-a324-1e2f3371f485" providerId="ADAL" clId="{5B5D2141-EF37-4EDA-8D4B-3A6CDDC672CD}" dt="2022-04-04T08:38:05.202" v="222" actId="20577"/>
          <ac:spMkLst>
            <pc:docMk/>
            <pc:sldMk cId="799674204" sldId="258"/>
            <ac:spMk id="501" creationId="{80DD523F-2DD1-4AAA-8B52-AA41B17693DC}"/>
          </ac:spMkLst>
        </pc:spChg>
        <pc:spChg chg="del mod">
          <ac:chgData name="PR Miss C Price" userId="f21d0b96-a27b-4d7a-a324-1e2f3371f485" providerId="ADAL" clId="{5B5D2141-EF37-4EDA-8D4B-3A6CDDC672CD}" dt="2022-04-06T12:59:04.226" v="810" actId="478"/>
          <ac:spMkLst>
            <pc:docMk/>
            <pc:sldMk cId="799674204" sldId="258"/>
            <ac:spMk id="502" creationId="{62BDA0DC-11B9-4AFC-B0C0-795C571D33F5}"/>
          </ac:spMkLst>
        </pc:spChg>
        <pc:spChg chg="add del mod">
          <ac:chgData name="PR Miss C Price" userId="f21d0b96-a27b-4d7a-a324-1e2f3371f485" providerId="ADAL" clId="{5B5D2141-EF37-4EDA-8D4B-3A6CDDC672CD}" dt="2022-04-06T12:47:17.104" v="614" actId="478"/>
          <ac:spMkLst>
            <pc:docMk/>
            <pc:sldMk cId="799674204" sldId="258"/>
            <ac:spMk id="503" creationId="{70029F78-A9AF-4D0A-9C56-3EA891815CC9}"/>
          </ac:spMkLst>
        </pc:spChg>
        <pc:spChg chg="del">
          <ac:chgData name="PR Miss C Price" userId="f21d0b96-a27b-4d7a-a324-1e2f3371f485" providerId="ADAL" clId="{5B5D2141-EF37-4EDA-8D4B-3A6CDDC672CD}" dt="2022-03-21T12:26:20.768" v="24" actId="478"/>
          <ac:spMkLst>
            <pc:docMk/>
            <pc:sldMk cId="799674204" sldId="258"/>
            <ac:spMk id="503" creationId="{DE1E65B6-B036-4602-BCCB-A0BD387E9579}"/>
          </ac:spMkLst>
        </pc:spChg>
        <pc:spChg chg="del">
          <ac:chgData name="PR Miss C Price" userId="f21d0b96-a27b-4d7a-a324-1e2f3371f485" providerId="ADAL" clId="{5B5D2141-EF37-4EDA-8D4B-3A6CDDC672CD}" dt="2022-04-04T08:40:21.698" v="285" actId="478"/>
          <ac:spMkLst>
            <pc:docMk/>
            <pc:sldMk cId="799674204" sldId="258"/>
            <ac:spMk id="506" creationId="{0B5B6159-BD96-4579-9553-23D0CA40246B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508" creationId="{3A85DF90-5DC6-4C2C-AFE4-D1322D2572F3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509" creationId="{CC4718EE-98CD-4D6F-BD59-324E3563D6D8}"/>
          </ac:spMkLst>
        </pc:spChg>
        <pc:spChg chg="add del mod">
          <ac:chgData name="PR Miss C Price" userId="f21d0b96-a27b-4d7a-a324-1e2f3371f485" providerId="ADAL" clId="{5B5D2141-EF37-4EDA-8D4B-3A6CDDC672CD}" dt="2022-04-06T12:47:23.993" v="617" actId="478"/>
          <ac:spMkLst>
            <pc:docMk/>
            <pc:sldMk cId="799674204" sldId="258"/>
            <ac:spMk id="510" creationId="{0E15B08F-94AD-4B88-983C-CBDC0C6C404B}"/>
          </ac:spMkLst>
        </pc:spChg>
        <pc:spChg chg="del">
          <ac:chgData name="PR Miss C Price" userId="f21d0b96-a27b-4d7a-a324-1e2f3371f485" providerId="ADAL" clId="{5B5D2141-EF37-4EDA-8D4B-3A6CDDC672CD}" dt="2022-03-21T12:26:23.830" v="25" actId="478"/>
          <ac:spMkLst>
            <pc:docMk/>
            <pc:sldMk cId="799674204" sldId="258"/>
            <ac:spMk id="510" creationId="{FED110A2-FD95-4FB5-9FB6-12F6F8666366}"/>
          </ac:spMkLst>
        </pc:spChg>
        <pc:spChg chg="del">
          <ac:chgData name="PR Miss C Price" userId="f21d0b96-a27b-4d7a-a324-1e2f3371f485" providerId="ADAL" clId="{5B5D2141-EF37-4EDA-8D4B-3A6CDDC672CD}" dt="2022-04-04T08:40:40.172" v="295" actId="478"/>
          <ac:spMkLst>
            <pc:docMk/>
            <pc:sldMk cId="799674204" sldId="258"/>
            <ac:spMk id="511" creationId="{AE8CAB96-6913-4B10-89E0-1E3A9AD02304}"/>
          </ac:spMkLst>
        </pc:spChg>
        <pc:spChg chg="add mod">
          <ac:chgData name="PR Miss C Price" userId="f21d0b96-a27b-4d7a-a324-1e2f3371f485" providerId="ADAL" clId="{5B5D2141-EF37-4EDA-8D4B-3A6CDDC672CD}" dt="2022-04-06T12:50:18.349" v="652" actId="14100"/>
          <ac:spMkLst>
            <pc:docMk/>
            <pc:sldMk cId="799674204" sldId="258"/>
            <ac:spMk id="512" creationId="{50852922-25C2-42C4-8DFA-B5278A5E0B6F}"/>
          </ac:spMkLst>
        </pc:spChg>
        <pc:spChg chg="del mod">
          <ac:chgData name="PR Miss C Price" userId="f21d0b96-a27b-4d7a-a324-1e2f3371f485" providerId="ADAL" clId="{5B5D2141-EF37-4EDA-8D4B-3A6CDDC672CD}" dt="2022-03-21T12:26:23.830" v="25" actId="478"/>
          <ac:spMkLst>
            <pc:docMk/>
            <pc:sldMk cId="799674204" sldId="258"/>
            <ac:spMk id="513" creationId="{1CAD2774-6001-4C83-8F14-AE3CFD2C9F38}"/>
          </ac:spMkLst>
        </pc:spChg>
        <pc:spChg chg="add mod">
          <ac:chgData name="PR Miss C Price" userId="f21d0b96-a27b-4d7a-a324-1e2f3371f485" providerId="ADAL" clId="{5B5D2141-EF37-4EDA-8D4B-3A6CDDC672CD}" dt="2022-04-06T12:49:56.919" v="647" actId="14100"/>
          <ac:spMkLst>
            <pc:docMk/>
            <pc:sldMk cId="799674204" sldId="258"/>
            <ac:spMk id="513" creationId="{937D1811-3765-48B5-AB6C-BB19DBB7C463}"/>
          </ac:spMkLst>
        </pc:spChg>
        <pc:spChg chg="add mod">
          <ac:chgData name="PR Miss C Price" userId="f21d0b96-a27b-4d7a-a324-1e2f3371f485" providerId="ADAL" clId="{5B5D2141-EF37-4EDA-8D4B-3A6CDDC672CD}" dt="2022-04-06T12:49:41.925" v="644" actId="1076"/>
          <ac:spMkLst>
            <pc:docMk/>
            <pc:sldMk cId="799674204" sldId="258"/>
            <ac:spMk id="514" creationId="{00A80012-E732-44D5-93F3-05B06D7BD3B0}"/>
          </ac:spMkLst>
        </pc:spChg>
        <pc:spChg chg="del">
          <ac:chgData name="PR Miss C Price" userId="f21d0b96-a27b-4d7a-a324-1e2f3371f485" providerId="ADAL" clId="{5B5D2141-EF37-4EDA-8D4B-3A6CDDC672CD}" dt="2022-03-21T12:26:23.830" v="25" actId="478"/>
          <ac:spMkLst>
            <pc:docMk/>
            <pc:sldMk cId="799674204" sldId="258"/>
            <ac:spMk id="514" creationId="{FB56382C-5D85-4F17-91EA-0F4018467A40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516" creationId="{959BDA62-BDC3-48F4-B160-4AA4BFC4251B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517" creationId="{083D561F-9D2F-4ED0-9107-10BBCD9D9E5F}"/>
          </ac:spMkLst>
        </pc:spChg>
        <pc:spChg chg="add mod">
          <ac:chgData name="PR Miss C Price" userId="f21d0b96-a27b-4d7a-a324-1e2f3371f485" providerId="ADAL" clId="{5B5D2141-EF37-4EDA-8D4B-3A6CDDC672CD}" dt="2022-03-21T12:27:29.725" v="103" actId="20577"/>
          <ac:spMkLst>
            <pc:docMk/>
            <pc:sldMk cId="799674204" sldId="258"/>
            <ac:spMk id="518" creationId="{8992DA1C-4306-4D6C-8523-907A8A3ACF20}"/>
          </ac:spMkLst>
        </pc:spChg>
        <pc:spChg chg="del">
          <ac:chgData name="PR Miss C Price" userId="f21d0b96-a27b-4d7a-a324-1e2f3371f485" providerId="ADAL" clId="{5B5D2141-EF37-4EDA-8D4B-3A6CDDC672CD}" dt="2022-04-04T08:39:34.963" v="264" actId="478"/>
          <ac:spMkLst>
            <pc:docMk/>
            <pc:sldMk cId="799674204" sldId="258"/>
            <ac:spMk id="519" creationId="{BAA09836-CB20-42E3-ADAA-F2F4B5CE5AF5}"/>
          </ac:spMkLst>
        </pc:spChg>
        <pc:spChg chg="add mod">
          <ac:chgData name="PR Miss C Price" userId="f21d0b96-a27b-4d7a-a324-1e2f3371f485" providerId="ADAL" clId="{5B5D2141-EF37-4EDA-8D4B-3A6CDDC672CD}" dt="2022-04-06T12:50:30.417" v="654" actId="1076"/>
          <ac:spMkLst>
            <pc:docMk/>
            <pc:sldMk cId="799674204" sldId="258"/>
            <ac:spMk id="528" creationId="{49AC0128-7990-47BE-8776-F1B20B1791FE}"/>
          </ac:spMkLst>
        </pc:spChg>
        <pc:spChg chg="del">
          <ac:chgData name="PR Miss C Price" userId="f21d0b96-a27b-4d7a-a324-1e2f3371f485" providerId="ADAL" clId="{5B5D2141-EF37-4EDA-8D4B-3A6CDDC672CD}" dt="2022-03-21T12:26:23.830" v="25" actId="478"/>
          <ac:spMkLst>
            <pc:docMk/>
            <pc:sldMk cId="799674204" sldId="258"/>
            <ac:spMk id="533" creationId="{667D6228-B121-484A-8D79-82B7CC5D3A4A}"/>
          </ac:spMkLst>
        </pc:spChg>
        <pc:spChg chg="add mod">
          <ac:chgData name="PR Miss C Price" userId="f21d0b96-a27b-4d7a-a324-1e2f3371f485" providerId="ADAL" clId="{5B5D2141-EF37-4EDA-8D4B-3A6CDDC672CD}" dt="2022-04-06T12:52:23.192" v="674" actId="14100"/>
          <ac:spMkLst>
            <pc:docMk/>
            <pc:sldMk cId="799674204" sldId="258"/>
            <ac:spMk id="533" creationId="{A72211C4-7E09-4BBA-B667-12CE812DFE2C}"/>
          </ac:spMkLst>
        </pc:spChg>
        <pc:spChg chg="add del mod">
          <ac:chgData name="PR Miss C Price" userId="f21d0b96-a27b-4d7a-a324-1e2f3371f485" providerId="ADAL" clId="{5B5D2141-EF37-4EDA-8D4B-3A6CDDC672CD}" dt="2022-04-06T12:53:08.840" v="683" actId="478"/>
          <ac:spMkLst>
            <pc:docMk/>
            <pc:sldMk cId="799674204" sldId="258"/>
            <ac:spMk id="534" creationId="{2EFE2F99-FFBA-41DC-8E82-51D968E4B2AE}"/>
          </ac:spMkLst>
        </pc:spChg>
        <pc:spChg chg="del">
          <ac:chgData name="PR Miss C Price" userId="f21d0b96-a27b-4d7a-a324-1e2f3371f485" providerId="ADAL" clId="{5B5D2141-EF37-4EDA-8D4B-3A6CDDC672CD}" dt="2022-03-21T12:26:20.768" v="24" actId="478"/>
          <ac:spMkLst>
            <pc:docMk/>
            <pc:sldMk cId="799674204" sldId="258"/>
            <ac:spMk id="534" creationId="{3B1758FA-824B-498B-9C6B-C8804EB3CC14}"/>
          </ac:spMkLst>
        </pc:spChg>
        <pc:spChg chg="add mod">
          <ac:chgData name="PR Miss C Price" userId="f21d0b96-a27b-4d7a-a324-1e2f3371f485" providerId="ADAL" clId="{5B5D2141-EF37-4EDA-8D4B-3A6CDDC672CD}" dt="2022-04-06T12:53:21.304" v="687" actId="1037"/>
          <ac:spMkLst>
            <pc:docMk/>
            <pc:sldMk cId="799674204" sldId="258"/>
            <ac:spMk id="535" creationId="{3C207E12-CF6B-4A39-B666-53BDDED28AEF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537" creationId="{77984CB9-0D61-4999-9A52-80332D9BBFDE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539" creationId="{854F95CA-25FD-49E8-A96B-F6F34464737F}"/>
          </ac:spMkLst>
        </pc:spChg>
        <pc:spChg chg="del">
          <ac:chgData name="PR Miss C Price" userId="f21d0b96-a27b-4d7a-a324-1e2f3371f485" providerId="ADAL" clId="{5B5D2141-EF37-4EDA-8D4B-3A6CDDC672CD}" dt="2022-03-21T12:26:20.768" v="24" actId="478"/>
          <ac:spMkLst>
            <pc:docMk/>
            <pc:sldMk cId="799674204" sldId="258"/>
            <ac:spMk id="540" creationId="{C36998C7-EB9D-4DAA-9FE4-03B60710A85B}"/>
          </ac:spMkLst>
        </pc:spChg>
        <pc:spChg chg="del">
          <ac:chgData name="PR Miss C Price" userId="f21d0b96-a27b-4d7a-a324-1e2f3371f485" providerId="ADAL" clId="{5B5D2141-EF37-4EDA-8D4B-3A6CDDC672CD}" dt="2022-03-21T12:26:20.768" v="24" actId="478"/>
          <ac:spMkLst>
            <pc:docMk/>
            <pc:sldMk cId="799674204" sldId="258"/>
            <ac:spMk id="541" creationId="{8D5219CA-7B77-4063-A8B5-1CB91A3646D2}"/>
          </ac:spMkLst>
        </pc:spChg>
        <pc:spChg chg="add mod">
          <ac:chgData name="PR Miss C Price" userId="f21d0b96-a27b-4d7a-a324-1e2f3371f485" providerId="ADAL" clId="{5B5D2141-EF37-4EDA-8D4B-3A6CDDC672CD}" dt="2022-04-06T14:47:56.870" v="1767" actId="1038"/>
          <ac:spMkLst>
            <pc:docMk/>
            <pc:sldMk cId="799674204" sldId="258"/>
            <ac:spMk id="541" creationId="{C623214A-C7AC-41F2-9C20-650498628128}"/>
          </ac:spMkLst>
        </pc:spChg>
        <pc:spChg chg="add mod">
          <ac:chgData name="PR Miss C Price" userId="f21d0b96-a27b-4d7a-a324-1e2f3371f485" providerId="ADAL" clId="{5B5D2141-EF37-4EDA-8D4B-3A6CDDC672CD}" dt="2022-04-07T15:08:16.981" v="3950" actId="1076"/>
          <ac:spMkLst>
            <pc:docMk/>
            <pc:sldMk cId="799674204" sldId="258"/>
            <ac:spMk id="542" creationId="{CA4EFF6C-1D74-40D5-BD36-4D3402D89846}"/>
          </ac:spMkLst>
        </pc:spChg>
        <pc:spChg chg="del">
          <ac:chgData name="PR Miss C Price" userId="f21d0b96-a27b-4d7a-a324-1e2f3371f485" providerId="ADAL" clId="{5B5D2141-EF37-4EDA-8D4B-3A6CDDC672CD}" dt="2022-03-21T12:26:20.768" v="24" actId="478"/>
          <ac:spMkLst>
            <pc:docMk/>
            <pc:sldMk cId="799674204" sldId="258"/>
            <ac:spMk id="543" creationId="{1C39A891-F0AE-4E4E-8804-29B8E6F55B26}"/>
          </ac:spMkLst>
        </pc:spChg>
        <pc:spChg chg="add mod">
          <ac:chgData name="PR Miss C Price" userId="f21d0b96-a27b-4d7a-a324-1e2f3371f485" providerId="ADAL" clId="{5B5D2141-EF37-4EDA-8D4B-3A6CDDC672CD}" dt="2022-04-06T14:48:15.676" v="1776" actId="1038"/>
          <ac:spMkLst>
            <pc:docMk/>
            <pc:sldMk cId="799674204" sldId="258"/>
            <ac:spMk id="543" creationId="{3D2373F2-F34C-46DC-A46F-54311164AAC1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544" creationId="{2C03EB52-493E-4544-B33E-34B5BD2C9146}"/>
          </ac:spMkLst>
        </pc:spChg>
        <pc:spChg chg="del">
          <ac:chgData name="PR Miss C Price" userId="f21d0b96-a27b-4d7a-a324-1e2f3371f485" providerId="ADAL" clId="{5B5D2141-EF37-4EDA-8D4B-3A6CDDC672CD}" dt="2022-04-06T12:51:07.145" v="661" actId="478"/>
          <ac:spMkLst>
            <pc:docMk/>
            <pc:sldMk cId="799674204" sldId="258"/>
            <ac:spMk id="545" creationId="{B1E7EAD8-1689-4731-A874-28B46F226E68}"/>
          </ac:spMkLst>
        </pc:spChg>
        <pc:spChg chg="add del mod">
          <ac:chgData name="PR Miss C Price" userId="f21d0b96-a27b-4d7a-a324-1e2f3371f485" providerId="ADAL" clId="{5B5D2141-EF37-4EDA-8D4B-3A6CDDC672CD}" dt="2022-04-06T14:46:20.813" v="1662" actId="478"/>
          <ac:spMkLst>
            <pc:docMk/>
            <pc:sldMk cId="799674204" sldId="258"/>
            <ac:spMk id="546" creationId="{CA607100-1FE8-4461-9017-646CE771A24F}"/>
          </ac:spMkLst>
        </pc:spChg>
        <pc:spChg chg="add mod">
          <ac:chgData name="PR Miss C Price" userId="f21d0b96-a27b-4d7a-a324-1e2f3371f485" providerId="ADAL" clId="{5B5D2141-EF37-4EDA-8D4B-3A6CDDC672CD}" dt="2022-04-06T14:48:31.008" v="1787" actId="1037"/>
          <ac:spMkLst>
            <pc:docMk/>
            <pc:sldMk cId="799674204" sldId="258"/>
            <ac:spMk id="547" creationId="{F51E682C-7794-46B3-9E82-58F09E637741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548" creationId="{3007E3D6-D266-4782-9B85-D2B82AD456F1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549" creationId="{B35D1AEC-E819-4EFD-A641-2A5C86C7A44D}"/>
          </ac:spMkLst>
        </pc:spChg>
        <pc:spChg chg="add mod">
          <ac:chgData name="PR Miss C Price" userId="f21d0b96-a27b-4d7a-a324-1e2f3371f485" providerId="ADAL" clId="{5B5D2141-EF37-4EDA-8D4B-3A6CDDC672CD}" dt="2022-04-06T14:47:32.431" v="1739" actId="1038"/>
          <ac:spMkLst>
            <pc:docMk/>
            <pc:sldMk cId="799674204" sldId="258"/>
            <ac:spMk id="550" creationId="{13FF97DC-8DD9-4DD4-96DD-B41B6B5F47BB}"/>
          </ac:spMkLst>
        </pc:spChg>
        <pc:spChg chg="add mod">
          <ac:chgData name="PR Miss C Price" userId="f21d0b96-a27b-4d7a-a324-1e2f3371f485" providerId="ADAL" clId="{5B5D2141-EF37-4EDA-8D4B-3A6CDDC672CD}" dt="2022-04-06T14:47:36.242" v="1746" actId="1038"/>
          <ac:spMkLst>
            <pc:docMk/>
            <pc:sldMk cId="799674204" sldId="258"/>
            <ac:spMk id="551" creationId="{298B8F9F-8914-425B-8597-2A10D13CA5D2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554" creationId="{B35D1AEC-E819-4EFD-A641-2A5C86C7A44D}"/>
          </ac:spMkLst>
        </pc:spChg>
        <pc:spChg chg="add del mod">
          <ac:chgData name="PR Miss C Price" userId="f21d0b96-a27b-4d7a-a324-1e2f3371f485" providerId="ADAL" clId="{5B5D2141-EF37-4EDA-8D4B-3A6CDDC672CD}" dt="2022-04-06T13:09:42.458" v="1185" actId="478"/>
          <ac:spMkLst>
            <pc:docMk/>
            <pc:sldMk cId="799674204" sldId="258"/>
            <ac:spMk id="555" creationId="{4AD7C940-F1A5-4DD3-8F7E-5D9CF3D1EC91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559" creationId="{161F3201-04EE-4F6A-B30E-67FC549579F8}"/>
          </ac:spMkLst>
        </pc:spChg>
        <pc:spChg chg="add mod">
          <ac:chgData name="PR Miss C Price" userId="f21d0b96-a27b-4d7a-a324-1e2f3371f485" providerId="ADAL" clId="{5B5D2141-EF37-4EDA-8D4B-3A6CDDC672CD}" dt="2022-04-06T14:45:34.352" v="1622" actId="20577"/>
          <ac:spMkLst>
            <pc:docMk/>
            <pc:sldMk cId="799674204" sldId="258"/>
            <ac:spMk id="561" creationId="{C414D328-53FB-486E-A7F9-B6E66F0AEFE3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565" creationId="{FB5A55F1-4EFA-4FEC-94BC-3D1DB41C560B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567" creationId="{472099CF-B030-4AFB-875C-2AEDFF42D2DE}"/>
          </ac:spMkLst>
        </pc:spChg>
        <pc:spChg chg="del">
          <ac:chgData name="PR Miss C Price" userId="f21d0b96-a27b-4d7a-a324-1e2f3371f485" providerId="ADAL" clId="{5B5D2141-EF37-4EDA-8D4B-3A6CDDC672CD}" dt="2022-04-06T12:58:00.617" v="789" actId="478"/>
          <ac:spMkLst>
            <pc:docMk/>
            <pc:sldMk cId="799674204" sldId="258"/>
            <ac:spMk id="568" creationId="{4090E3B1-EEB3-4C7F-BC94-8C955293BC1A}"/>
          </ac:spMkLst>
        </pc:spChg>
        <pc:spChg chg="del">
          <ac:chgData name="PR Miss C Price" userId="f21d0b96-a27b-4d7a-a324-1e2f3371f485" providerId="ADAL" clId="{5B5D2141-EF37-4EDA-8D4B-3A6CDDC672CD}" dt="2022-04-06T12:58:01.932" v="790" actId="478"/>
          <ac:spMkLst>
            <pc:docMk/>
            <pc:sldMk cId="799674204" sldId="258"/>
            <ac:spMk id="572" creationId="{7BD7EDEB-33BA-4B6B-A8C7-EF038F4D6332}"/>
          </ac:spMkLst>
        </pc:spChg>
        <pc:spChg chg="del">
          <ac:chgData name="PR Miss C Price" userId="f21d0b96-a27b-4d7a-a324-1e2f3371f485" providerId="ADAL" clId="{5B5D2141-EF37-4EDA-8D4B-3A6CDDC672CD}" dt="2022-04-04T08:41:00.363" v="305" actId="478"/>
          <ac:spMkLst>
            <pc:docMk/>
            <pc:sldMk cId="799674204" sldId="258"/>
            <ac:spMk id="575" creationId="{8EED5374-63AF-4233-84F7-BA704852F3F0}"/>
          </ac:spMkLst>
        </pc:spChg>
        <pc:spChg chg="del">
          <ac:chgData name="PR Miss C Price" userId="f21d0b96-a27b-4d7a-a324-1e2f3371f485" providerId="ADAL" clId="{5B5D2141-EF37-4EDA-8D4B-3A6CDDC672CD}" dt="2022-04-06T12:57:55.013" v="784" actId="478"/>
          <ac:spMkLst>
            <pc:docMk/>
            <pc:sldMk cId="799674204" sldId="258"/>
            <ac:spMk id="576" creationId="{E9CA5A0B-0086-4656-90CA-0094E851FD93}"/>
          </ac:spMkLst>
        </pc:spChg>
        <pc:spChg chg="del">
          <ac:chgData name="PR Miss C Price" userId="f21d0b96-a27b-4d7a-a324-1e2f3371f485" providerId="ADAL" clId="{5B5D2141-EF37-4EDA-8D4B-3A6CDDC672CD}" dt="2022-04-06T12:57:51.873" v="781" actId="478"/>
          <ac:spMkLst>
            <pc:docMk/>
            <pc:sldMk cId="799674204" sldId="258"/>
            <ac:spMk id="577" creationId="{6D2018A8-6003-405A-B7D4-22CEA40129EB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578" creationId="{27686F76-91C1-47DB-9691-CFFC08B36201}"/>
          </ac:spMkLst>
        </pc:spChg>
        <pc:spChg chg="del">
          <ac:chgData name="PR Miss C Price" userId="f21d0b96-a27b-4d7a-a324-1e2f3371f485" providerId="ADAL" clId="{5B5D2141-EF37-4EDA-8D4B-3A6CDDC672CD}" dt="2022-04-04T08:40:59.537" v="304" actId="478"/>
          <ac:spMkLst>
            <pc:docMk/>
            <pc:sldMk cId="799674204" sldId="258"/>
            <ac:spMk id="580" creationId="{7831BF8A-3D9B-4AAA-897E-261A4155B6B6}"/>
          </ac:spMkLst>
        </pc:spChg>
        <pc:spChg chg="del">
          <ac:chgData name="PR Miss C Price" userId="f21d0b96-a27b-4d7a-a324-1e2f3371f485" providerId="ADAL" clId="{5B5D2141-EF37-4EDA-8D4B-3A6CDDC672CD}" dt="2022-04-04T08:39:56.436" v="276" actId="478"/>
          <ac:spMkLst>
            <pc:docMk/>
            <pc:sldMk cId="799674204" sldId="258"/>
            <ac:spMk id="581" creationId="{EEC5896C-7EBC-40DE-9222-EBC2B150B8E6}"/>
          </ac:spMkLst>
        </pc:spChg>
        <pc:spChg chg="del">
          <ac:chgData name="PR Miss C Price" userId="f21d0b96-a27b-4d7a-a324-1e2f3371f485" providerId="ADAL" clId="{5B5D2141-EF37-4EDA-8D4B-3A6CDDC672CD}" dt="2022-04-06T12:57:53.498" v="782" actId="478"/>
          <ac:spMkLst>
            <pc:docMk/>
            <pc:sldMk cId="799674204" sldId="258"/>
            <ac:spMk id="583" creationId="{55B84504-FBD2-49C8-A60E-79216008F2A8}"/>
          </ac:spMkLst>
        </pc:spChg>
        <pc:spChg chg="del">
          <ac:chgData name="PR Miss C Price" userId="f21d0b96-a27b-4d7a-a324-1e2f3371f485" providerId="ADAL" clId="{5B5D2141-EF37-4EDA-8D4B-3A6CDDC672CD}" dt="2022-04-04T08:36:55.443" v="154" actId="478"/>
          <ac:spMkLst>
            <pc:docMk/>
            <pc:sldMk cId="799674204" sldId="258"/>
            <ac:spMk id="584" creationId="{DB539E7F-D1F4-4396-BC4E-DCCB33C95610}"/>
          </ac:spMkLst>
        </pc:spChg>
        <pc:spChg chg="del">
          <ac:chgData name="PR Miss C Price" userId="f21d0b96-a27b-4d7a-a324-1e2f3371f485" providerId="ADAL" clId="{5B5D2141-EF37-4EDA-8D4B-3A6CDDC672CD}" dt="2022-04-06T12:50:34.255" v="656" actId="478"/>
          <ac:spMkLst>
            <pc:docMk/>
            <pc:sldMk cId="799674204" sldId="258"/>
            <ac:spMk id="585" creationId="{282C1CEF-332C-4B06-97F2-384644F659CC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587" creationId="{05767FBC-465A-4422-9028-3287E80FE9F8}"/>
          </ac:spMkLst>
        </pc:spChg>
        <pc:spChg chg="add mod">
          <ac:chgData name="PR Miss C Price" userId="f21d0b96-a27b-4d7a-a324-1e2f3371f485" providerId="ADAL" clId="{5B5D2141-EF37-4EDA-8D4B-3A6CDDC672CD}" dt="2022-04-08T11:22:38.865" v="6348" actId="1582"/>
          <ac:spMkLst>
            <pc:docMk/>
            <pc:sldMk cId="799674204" sldId="258"/>
            <ac:spMk id="588" creationId="{E07CA260-8F60-42B5-BAC9-5207E59BF76D}"/>
          </ac:spMkLst>
        </pc:spChg>
        <pc:spChg chg="del mod">
          <ac:chgData name="PR Miss C Price" userId="f21d0b96-a27b-4d7a-a324-1e2f3371f485" providerId="ADAL" clId="{5B5D2141-EF37-4EDA-8D4B-3A6CDDC672CD}" dt="2022-04-04T08:40:45.803" v="300" actId="478"/>
          <ac:spMkLst>
            <pc:docMk/>
            <pc:sldMk cId="799674204" sldId="258"/>
            <ac:spMk id="589" creationId="{9CFAE2C9-6555-4591-975C-7E6AF37491A1}"/>
          </ac:spMkLst>
        </pc:spChg>
        <pc:spChg chg="add mod">
          <ac:chgData name="PR Miss C Price" userId="f21d0b96-a27b-4d7a-a324-1e2f3371f485" providerId="ADAL" clId="{5B5D2141-EF37-4EDA-8D4B-3A6CDDC672CD}" dt="2022-04-07T14:10:40.771" v="1817" actId="1076"/>
          <ac:spMkLst>
            <pc:docMk/>
            <pc:sldMk cId="799674204" sldId="258"/>
            <ac:spMk id="590" creationId="{90F3EC2E-C4B2-4D75-8CFF-0BA9D7ECA88C}"/>
          </ac:spMkLst>
        </pc:spChg>
        <pc:spChg chg="add mod">
          <ac:chgData name="PR Miss C Price" userId="f21d0b96-a27b-4d7a-a324-1e2f3371f485" providerId="ADAL" clId="{5B5D2141-EF37-4EDA-8D4B-3A6CDDC672CD}" dt="2022-04-07T14:11:11.996" v="1844" actId="1036"/>
          <ac:spMkLst>
            <pc:docMk/>
            <pc:sldMk cId="799674204" sldId="258"/>
            <ac:spMk id="591" creationId="{D015934A-C249-413E-9CB0-0F6A298F9FDC}"/>
          </ac:spMkLst>
        </pc:spChg>
        <pc:spChg chg="del">
          <ac:chgData name="PR Miss C Price" userId="f21d0b96-a27b-4d7a-a324-1e2f3371f485" providerId="ADAL" clId="{5B5D2141-EF37-4EDA-8D4B-3A6CDDC672CD}" dt="2022-04-04T08:39:52.587" v="275" actId="478"/>
          <ac:spMkLst>
            <pc:docMk/>
            <pc:sldMk cId="799674204" sldId="258"/>
            <ac:spMk id="592" creationId="{6FDA83DD-420B-4BC4-8D0F-6EC4B0511621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593" creationId="{0EB2097F-C7AC-4585-BE53-120C9D3B4005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596" creationId="{8440F40D-D9FF-4754-87B1-3EDD6038D7A4}"/>
          </ac:spMkLst>
        </pc:spChg>
        <pc:spChg chg="del mod">
          <ac:chgData name="PR Miss C Price" userId="f21d0b96-a27b-4d7a-a324-1e2f3371f485" providerId="ADAL" clId="{5B5D2141-EF37-4EDA-8D4B-3A6CDDC672CD}" dt="2022-04-04T08:40:45.058" v="299" actId="478"/>
          <ac:spMkLst>
            <pc:docMk/>
            <pc:sldMk cId="799674204" sldId="258"/>
            <ac:spMk id="597" creationId="{0D681A8F-A247-4235-863B-B3B5C7EEE718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598" creationId="{321CC482-839C-4204-9F91-520E94DB8E6A}"/>
          </ac:spMkLst>
        </pc:spChg>
        <pc:spChg chg="del">
          <ac:chgData name="PR Miss C Price" userId="f21d0b96-a27b-4d7a-a324-1e2f3371f485" providerId="ADAL" clId="{5B5D2141-EF37-4EDA-8D4B-3A6CDDC672CD}" dt="2022-04-04T08:39:45.332" v="271" actId="478"/>
          <ac:spMkLst>
            <pc:docMk/>
            <pc:sldMk cId="799674204" sldId="258"/>
            <ac:spMk id="599" creationId="{21920E20-45C5-4587-8A17-486D7C257872}"/>
          </ac:spMkLst>
        </pc:spChg>
        <pc:spChg chg="del">
          <ac:chgData name="PR Miss C Price" userId="f21d0b96-a27b-4d7a-a324-1e2f3371f485" providerId="ADAL" clId="{5B5D2141-EF37-4EDA-8D4B-3A6CDDC672CD}" dt="2022-04-06T12:58:30.331" v="799" actId="478"/>
          <ac:spMkLst>
            <pc:docMk/>
            <pc:sldMk cId="799674204" sldId="258"/>
            <ac:spMk id="600" creationId="{B18E69E4-34EA-4A72-873C-D37193016077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601" creationId="{69DC0191-A076-4A5E-B1DE-28C507256EDD}"/>
          </ac:spMkLst>
        </pc:spChg>
        <pc:spChg chg="del">
          <ac:chgData name="PR Miss C Price" userId="f21d0b96-a27b-4d7a-a324-1e2f3371f485" providerId="ADAL" clId="{5B5D2141-EF37-4EDA-8D4B-3A6CDDC672CD}" dt="2022-04-04T08:37:00.581" v="164" actId="478"/>
          <ac:spMkLst>
            <pc:docMk/>
            <pc:sldMk cId="799674204" sldId="258"/>
            <ac:spMk id="602" creationId="{CBFDAAB5-0CDD-4239-B81C-7FAC2D141C88}"/>
          </ac:spMkLst>
        </pc:spChg>
        <pc:spChg chg="add mod">
          <ac:chgData name="PR Miss C Price" userId="f21d0b96-a27b-4d7a-a324-1e2f3371f485" providerId="ADAL" clId="{5B5D2141-EF37-4EDA-8D4B-3A6CDDC672CD}" dt="2022-04-07T14:11:36.910" v="1873" actId="1036"/>
          <ac:spMkLst>
            <pc:docMk/>
            <pc:sldMk cId="799674204" sldId="258"/>
            <ac:spMk id="604" creationId="{496C3A6A-DDF2-4162-A952-2C64BBF118A9}"/>
          </ac:spMkLst>
        </pc:spChg>
        <pc:spChg chg="add mod">
          <ac:chgData name="PR Miss C Price" userId="f21d0b96-a27b-4d7a-a324-1e2f3371f485" providerId="ADAL" clId="{5B5D2141-EF37-4EDA-8D4B-3A6CDDC672CD}" dt="2022-04-07T14:11:59.200" v="1895" actId="14100"/>
          <ac:spMkLst>
            <pc:docMk/>
            <pc:sldMk cId="799674204" sldId="258"/>
            <ac:spMk id="606" creationId="{D8597EAD-A2AA-4196-981E-C5338F14F543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607" creationId="{46AE8B10-8B30-455E-849B-DDA3640A8B55}"/>
          </ac:spMkLst>
        </pc:spChg>
        <pc:spChg chg="add mod">
          <ac:chgData name="PR Miss C Price" userId="f21d0b96-a27b-4d7a-a324-1e2f3371f485" providerId="ADAL" clId="{5B5D2141-EF37-4EDA-8D4B-3A6CDDC672CD}" dt="2022-04-07T14:12:16.102" v="1911" actId="1035"/>
          <ac:spMkLst>
            <pc:docMk/>
            <pc:sldMk cId="799674204" sldId="258"/>
            <ac:spMk id="609" creationId="{25EE5394-6F2A-4919-BAE7-8E3013B3D152}"/>
          </ac:spMkLst>
        </pc:spChg>
        <pc:spChg chg="del">
          <ac:chgData name="PR Miss C Price" userId="f21d0b96-a27b-4d7a-a324-1e2f3371f485" providerId="ADAL" clId="{5B5D2141-EF37-4EDA-8D4B-3A6CDDC672CD}" dt="2022-04-06T12:58:28.678" v="798" actId="478"/>
          <ac:spMkLst>
            <pc:docMk/>
            <pc:sldMk cId="799674204" sldId="258"/>
            <ac:spMk id="611" creationId="{E5972C76-9246-482F-B357-C2BB21258760}"/>
          </ac:spMkLst>
        </pc:spChg>
        <pc:spChg chg="add mod">
          <ac:chgData name="PR Miss C Price" userId="f21d0b96-a27b-4d7a-a324-1e2f3371f485" providerId="ADAL" clId="{5B5D2141-EF37-4EDA-8D4B-3A6CDDC672CD}" dt="2022-04-07T14:12:46.064" v="1944" actId="1035"/>
          <ac:spMkLst>
            <pc:docMk/>
            <pc:sldMk cId="799674204" sldId="258"/>
            <ac:spMk id="613" creationId="{F98A82BD-9B76-4844-BBD3-56970C8C4B93}"/>
          </ac:spMkLst>
        </pc:spChg>
        <pc:spChg chg="add mod">
          <ac:chgData name="PR Miss C Price" userId="f21d0b96-a27b-4d7a-a324-1e2f3371f485" providerId="ADAL" clId="{5B5D2141-EF37-4EDA-8D4B-3A6CDDC672CD}" dt="2022-04-07T14:15:02.626" v="2037" actId="1035"/>
          <ac:spMkLst>
            <pc:docMk/>
            <pc:sldMk cId="799674204" sldId="258"/>
            <ac:spMk id="614" creationId="{EA68B353-36CC-4D1D-A2F7-55B41A56E39C}"/>
          </ac:spMkLst>
        </pc:spChg>
        <pc:spChg chg="add mod">
          <ac:chgData name="PR Miss C Price" userId="f21d0b96-a27b-4d7a-a324-1e2f3371f485" providerId="ADAL" clId="{5B5D2141-EF37-4EDA-8D4B-3A6CDDC672CD}" dt="2022-04-07T15:06:06.629" v="3906" actId="1076"/>
          <ac:spMkLst>
            <pc:docMk/>
            <pc:sldMk cId="799674204" sldId="258"/>
            <ac:spMk id="615" creationId="{98C21489-969F-4447-AB59-6D227CCCEA24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616" creationId="{F87DAA5D-44D7-4620-8FF1-EAB6B3A2F165}"/>
          </ac:spMkLst>
        </pc:spChg>
        <pc:spChg chg="del">
          <ac:chgData name="PR Miss C Price" userId="f21d0b96-a27b-4d7a-a324-1e2f3371f485" providerId="ADAL" clId="{5B5D2141-EF37-4EDA-8D4B-3A6CDDC672CD}" dt="2022-04-04T08:40:22.650" v="286" actId="478"/>
          <ac:spMkLst>
            <pc:docMk/>
            <pc:sldMk cId="799674204" sldId="258"/>
            <ac:spMk id="617" creationId="{9A62301E-7555-48FD-B9EC-72E160863470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618" creationId="{A155C24F-43D2-4478-B30F-1D2CD7BD59BD}"/>
          </ac:spMkLst>
        </pc:spChg>
        <pc:spChg chg="add mod">
          <ac:chgData name="PR Miss C Price" userId="f21d0b96-a27b-4d7a-a324-1e2f3371f485" providerId="ADAL" clId="{5B5D2141-EF37-4EDA-8D4B-3A6CDDC672CD}" dt="2022-04-07T15:07:07.555" v="3927" actId="1076"/>
          <ac:spMkLst>
            <pc:docMk/>
            <pc:sldMk cId="799674204" sldId="258"/>
            <ac:spMk id="619" creationId="{048608FB-A92B-4DF1-8650-2B604EF9BDB9}"/>
          </ac:spMkLst>
        </pc:spChg>
        <pc:spChg chg="add mod">
          <ac:chgData name="PR Miss C Price" userId="f21d0b96-a27b-4d7a-a324-1e2f3371f485" providerId="ADAL" clId="{5B5D2141-EF37-4EDA-8D4B-3A6CDDC672CD}" dt="2022-04-07T15:07:10.809" v="3928" actId="1076"/>
          <ac:spMkLst>
            <pc:docMk/>
            <pc:sldMk cId="799674204" sldId="258"/>
            <ac:spMk id="620" creationId="{8181B713-F703-4D39-9F32-1C3E05DEAC8B}"/>
          </ac:spMkLst>
        </pc:spChg>
        <pc:spChg chg="del mod">
          <ac:chgData name="PR Miss C Price" userId="f21d0b96-a27b-4d7a-a324-1e2f3371f485" providerId="ADAL" clId="{5B5D2141-EF37-4EDA-8D4B-3A6CDDC672CD}" dt="2022-04-04T08:40:44.194" v="298" actId="478"/>
          <ac:spMkLst>
            <pc:docMk/>
            <pc:sldMk cId="799674204" sldId="258"/>
            <ac:spMk id="621" creationId="{C652D5A8-0E2A-4D97-BD48-08D9B0A51634}"/>
          </ac:spMkLst>
        </pc:spChg>
        <pc:spChg chg="del">
          <ac:chgData name="PR Miss C Price" userId="f21d0b96-a27b-4d7a-a324-1e2f3371f485" providerId="ADAL" clId="{5B5D2141-EF37-4EDA-8D4B-3A6CDDC672CD}" dt="2022-04-04T08:37:04.209" v="170" actId="478"/>
          <ac:spMkLst>
            <pc:docMk/>
            <pc:sldMk cId="799674204" sldId="258"/>
            <ac:spMk id="623" creationId="{40B1B57D-378E-4550-A030-CEC6410B1CDA}"/>
          </ac:spMkLst>
        </pc:spChg>
        <pc:spChg chg="del">
          <ac:chgData name="PR Miss C Price" userId="f21d0b96-a27b-4d7a-a324-1e2f3371f485" providerId="ADAL" clId="{5B5D2141-EF37-4EDA-8D4B-3A6CDDC672CD}" dt="2022-04-04T08:37:06.882" v="172" actId="478"/>
          <ac:spMkLst>
            <pc:docMk/>
            <pc:sldMk cId="799674204" sldId="258"/>
            <ac:spMk id="624" creationId="{1477DCB1-28A9-4AEA-AC96-1F7EFA68E192}"/>
          </ac:spMkLst>
        </pc:spChg>
        <pc:spChg chg="del">
          <ac:chgData name="PR Miss C Price" userId="f21d0b96-a27b-4d7a-a324-1e2f3371f485" providerId="ADAL" clId="{5B5D2141-EF37-4EDA-8D4B-3A6CDDC672CD}" dt="2022-04-04T08:39:25.555" v="262" actId="478"/>
          <ac:spMkLst>
            <pc:docMk/>
            <pc:sldMk cId="799674204" sldId="258"/>
            <ac:spMk id="625" creationId="{7FD5393A-226F-44F8-A5F0-F0A235744240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628" creationId="{845C0B44-FCA2-433B-9C85-44A747DB02AC}"/>
          </ac:spMkLst>
        </pc:spChg>
        <pc:spChg chg="del">
          <ac:chgData name="PR Miss C Price" userId="f21d0b96-a27b-4d7a-a324-1e2f3371f485" providerId="ADAL" clId="{5B5D2141-EF37-4EDA-8D4B-3A6CDDC672CD}" dt="2022-04-04T08:36:38.707" v="134" actId="478"/>
          <ac:spMkLst>
            <pc:docMk/>
            <pc:sldMk cId="799674204" sldId="258"/>
            <ac:spMk id="633" creationId="{EBE317B9-E4A1-4E76-81B7-DFC0981B5893}"/>
          </ac:spMkLst>
        </pc:spChg>
        <pc:spChg chg="del">
          <ac:chgData name="PR Miss C Price" userId="f21d0b96-a27b-4d7a-a324-1e2f3371f485" providerId="ADAL" clId="{5B5D2141-EF37-4EDA-8D4B-3A6CDDC672CD}" dt="2022-04-06T12:58:47.790" v="802" actId="478"/>
          <ac:spMkLst>
            <pc:docMk/>
            <pc:sldMk cId="799674204" sldId="258"/>
            <ac:spMk id="635" creationId="{93EFDF43-6D5D-4841-829C-0361EAC60C22}"/>
          </ac:spMkLst>
        </pc:spChg>
        <pc:spChg chg="del">
          <ac:chgData name="PR Miss C Price" userId="f21d0b96-a27b-4d7a-a324-1e2f3371f485" providerId="ADAL" clId="{5B5D2141-EF37-4EDA-8D4B-3A6CDDC672CD}" dt="2022-04-04T08:36:48.826" v="145" actId="478"/>
          <ac:spMkLst>
            <pc:docMk/>
            <pc:sldMk cId="799674204" sldId="258"/>
            <ac:spMk id="637" creationId="{A90F9A5B-DE1C-48F1-82EE-95539EA31442}"/>
          </ac:spMkLst>
        </pc:spChg>
        <pc:spChg chg="del">
          <ac:chgData name="PR Miss C Price" userId="f21d0b96-a27b-4d7a-a324-1e2f3371f485" providerId="ADAL" clId="{5B5D2141-EF37-4EDA-8D4B-3A6CDDC672CD}" dt="2022-04-04T08:36:52.930" v="152" actId="478"/>
          <ac:spMkLst>
            <pc:docMk/>
            <pc:sldMk cId="799674204" sldId="258"/>
            <ac:spMk id="640" creationId="{46DEA1E8-AF5D-4A9F-81A5-4B6E6BFD283D}"/>
          </ac:spMkLst>
        </pc:spChg>
        <pc:spChg chg="del">
          <ac:chgData name="PR Miss C Price" userId="f21d0b96-a27b-4d7a-a324-1e2f3371f485" providerId="ADAL" clId="{5B5D2141-EF37-4EDA-8D4B-3A6CDDC672CD}" dt="2022-04-06T12:59:05.196" v="811" actId="478"/>
          <ac:spMkLst>
            <pc:docMk/>
            <pc:sldMk cId="799674204" sldId="258"/>
            <ac:spMk id="645" creationId="{ED664E33-0D7D-479C-A28C-4391B7A1644F}"/>
          </ac:spMkLst>
        </pc:spChg>
        <pc:spChg chg="del">
          <ac:chgData name="PR Miss C Price" userId="f21d0b96-a27b-4d7a-a324-1e2f3371f485" providerId="ADAL" clId="{5B5D2141-EF37-4EDA-8D4B-3A6CDDC672CD}" dt="2022-04-04T08:39:38.284" v="266" actId="478"/>
          <ac:spMkLst>
            <pc:docMk/>
            <pc:sldMk cId="799674204" sldId="258"/>
            <ac:spMk id="646" creationId="{30E6F7F3-F53F-4415-B42B-9814EE17D114}"/>
          </ac:spMkLst>
        </pc:spChg>
        <pc:spChg chg="del">
          <ac:chgData name="PR Miss C Price" userId="f21d0b96-a27b-4d7a-a324-1e2f3371f485" providerId="ADAL" clId="{5B5D2141-EF37-4EDA-8D4B-3A6CDDC672CD}" dt="2022-04-04T08:43:33.362" v="310" actId="478"/>
          <ac:spMkLst>
            <pc:docMk/>
            <pc:sldMk cId="799674204" sldId="258"/>
            <ac:spMk id="652" creationId="{739D3789-23A6-4B76-8768-5CAD6C29E582}"/>
          </ac:spMkLst>
        </pc:spChg>
        <pc:spChg chg="add mod">
          <ac:chgData name="PR Miss C Price" userId="f21d0b96-a27b-4d7a-a324-1e2f3371f485" providerId="ADAL" clId="{5B5D2141-EF37-4EDA-8D4B-3A6CDDC672CD}" dt="2022-04-08T08:42:01.375" v="4551" actId="1076"/>
          <ac:spMkLst>
            <pc:docMk/>
            <pc:sldMk cId="799674204" sldId="258"/>
            <ac:spMk id="655" creationId="{296B9F6D-909E-4DB2-980B-F840704B87C2}"/>
          </ac:spMkLst>
        </pc:spChg>
        <pc:spChg chg="add mod">
          <ac:chgData name="PR Miss C Price" userId="f21d0b96-a27b-4d7a-a324-1e2f3371f485" providerId="ADAL" clId="{5B5D2141-EF37-4EDA-8D4B-3A6CDDC672CD}" dt="2022-04-08T08:41:35.208" v="4545" actId="1076"/>
          <ac:spMkLst>
            <pc:docMk/>
            <pc:sldMk cId="799674204" sldId="258"/>
            <ac:spMk id="656" creationId="{295B15F4-A158-43C3-A355-67DEE21EE56C}"/>
          </ac:spMkLst>
        </pc:spChg>
        <pc:spChg chg="add mod">
          <ac:chgData name="PR Miss C Price" userId="f21d0b96-a27b-4d7a-a324-1e2f3371f485" providerId="ADAL" clId="{5B5D2141-EF37-4EDA-8D4B-3A6CDDC672CD}" dt="2022-04-08T08:41:00.704" v="4536" actId="1076"/>
          <ac:spMkLst>
            <pc:docMk/>
            <pc:sldMk cId="799674204" sldId="258"/>
            <ac:spMk id="657" creationId="{9734E10E-58D9-43C0-8A03-E931EEC47B9C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658" creationId="{9F0B2358-38A2-4EB5-A621-7BA8398139F0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660" creationId="{533F46A8-9DC3-4916-8FBC-01519818C07F}"/>
          </ac:spMkLst>
        </pc:spChg>
        <pc:spChg chg="add mod">
          <ac:chgData name="PR Miss C Price" userId="f21d0b96-a27b-4d7a-a324-1e2f3371f485" providerId="ADAL" clId="{5B5D2141-EF37-4EDA-8D4B-3A6CDDC672CD}" dt="2022-04-08T08:40:48.817" v="4524" actId="1038"/>
          <ac:spMkLst>
            <pc:docMk/>
            <pc:sldMk cId="799674204" sldId="258"/>
            <ac:spMk id="661" creationId="{902394CF-510A-43E6-BFF2-29F3B255D8B6}"/>
          </ac:spMkLst>
        </pc:spChg>
        <pc:spChg chg="del">
          <ac:chgData name="PR Miss C Price" userId="f21d0b96-a27b-4d7a-a324-1e2f3371f485" providerId="ADAL" clId="{5B5D2141-EF37-4EDA-8D4B-3A6CDDC672CD}" dt="2022-04-06T12:59:40.578" v="815" actId="478"/>
          <ac:spMkLst>
            <pc:docMk/>
            <pc:sldMk cId="799674204" sldId="258"/>
            <ac:spMk id="662" creationId="{1F5F8182-8F61-4BAD-B0BA-7E036CE8AB9F}"/>
          </ac:spMkLst>
        </pc:spChg>
        <pc:spChg chg="add mod">
          <ac:chgData name="PR Miss C Price" userId="f21d0b96-a27b-4d7a-a324-1e2f3371f485" providerId="ADAL" clId="{5B5D2141-EF37-4EDA-8D4B-3A6CDDC672CD}" dt="2022-04-08T08:40:40.435" v="4504" actId="1038"/>
          <ac:spMkLst>
            <pc:docMk/>
            <pc:sldMk cId="799674204" sldId="258"/>
            <ac:spMk id="663" creationId="{3B8B9FE9-579D-4DA0-9D0B-2E0B5C4BBBA3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664" creationId="{A60C24F5-BABC-4041-938E-5D71A194601C}"/>
          </ac:spMkLst>
        </pc:spChg>
        <pc:spChg chg="add del mod">
          <ac:chgData name="PR Miss C Price" userId="f21d0b96-a27b-4d7a-a324-1e2f3371f485" providerId="ADAL" clId="{5B5D2141-EF37-4EDA-8D4B-3A6CDDC672CD}" dt="2022-04-07T14:32:32.468" v="2277" actId="478"/>
          <ac:spMkLst>
            <pc:docMk/>
            <pc:sldMk cId="799674204" sldId="258"/>
            <ac:spMk id="665" creationId="{69FF0A13-26C4-4305-8E96-44CC5F150AA7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668" creationId="{F1170FB6-55CC-4FA0-9B8C-B01B8C3DDDC1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669" creationId="{A36C5FB9-7D33-469C-BD5E-D9BB6C05C75C}"/>
          </ac:spMkLst>
        </pc:spChg>
        <pc:spChg chg="del">
          <ac:chgData name="PR Miss C Price" userId="f21d0b96-a27b-4d7a-a324-1e2f3371f485" providerId="ADAL" clId="{5B5D2141-EF37-4EDA-8D4B-3A6CDDC672CD}" dt="2022-04-06T12:59:40.578" v="815" actId="478"/>
          <ac:spMkLst>
            <pc:docMk/>
            <pc:sldMk cId="799674204" sldId="258"/>
            <ac:spMk id="671" creationId="{F9D27E95-32AF-478D-A27D-8C6E60E9FC6E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672" creationId="{2A595CFC-5C49-414D-9E32-77F94404E577}"/>
          </ac:spMkLst>
        </pc:spChg>
        <pc:spChg chg="del">
          <ac:chgData name="PR Miss C Price" userId="f21d0b96-a27b-4d7a-a324-1e2f3371f485" providerId="ADAL" clId="{5B5D2141-EF37-4EDA-8D4B-3A6CDDC672CD}" dt="2022-04-06T12:59:40.578" v="815" actId="478"/>
          <ac:spMkLst>
            <pc:docMk/>
            <pc:sldMk cId="799674204" sldId="258"/>
            <ac:spMk id="673" creationId="{1FC335A6-55DA-46A4-B3B0-DEAF879D0595}"/>
          </ac:spMkLst>
        </pc:spChg>
        <pc:spChg chg="del">
          <ac:chgData name="PR Miss C Price" userId="f21d0b96-a27b-4d7a-a324-1e2f3371f485" providerId="ADAL" clId="{5B5D2141-EF37-4EDA-8D4B-3A6CDDC672CD}" dt="2022-04-04T08:43:32.460" v="309" actId="478"/>
          <ac:spMkLst>
            <pc:docMk/>
            <pc:sldMk cId="799674204" sldId="258"/>
            <ac:spMk id="674" creationId="{FBD3EB08-2A6A-4FE0-B5E5-6FEC8DC88F9B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680" creationId="{2CD7FF06-31EE-403C-BC0F-8473A1A4DFDF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681" creationId="{22BB004E-34A5-4C37-91A3-62FBDA80BD8E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682" creationId="{E46F5DAE-944E-4CFE-AAFE-DCA8792BC338}"/>
          </ac:spMkLst>
        </pc:spChg>
        <pc:spChg chg="del">
          <ac:chgData name="PR Miss C Price" userId="f21d0b96-a27b-4d7a-a324-1e2f3371f485" providerId="ADAL" clId="{5B5D2141-EF37-4EDA-8D4B-3A6CDDC672CD}" dt="2022-04-04T08:36:51.081" v="149" actId="478"/>
          <ac:spMkLst>
            <pc:docMk/>
            <pc:sldMk cId="799674204" sldId="258"/>
            <ac:spMk id="683" creationId="{E084208D-9C7E-4B11-B8E3-D2EAE287C0E5}"/>
          </ac:spMkLst>
        </pc:spChg>
        <pc:spChg chg="del">
          <ac:chgData name="PR Miss C Price" userId="f21d0b96-a27b-4d7a-a324-1e2f3371f485" providerId="ADAL" clId="{5B5D2141-EF37-4EDA-8D4B-3A6CDDC672CD}" dt="2022-04-04T08:40:20.636" v="284" actId="478"/>
          <ac:spMkLst>
            <pc:docMk/>
            <pc:sldMk cId="799674204" sldId="258"/>
            <ac:spMk id="688" creationId="{6246C974-A470-472C-9ACD-780CD4B4BA6E}"/>
          </ac:spMkLst>
        </pc:spChg>
        <pc:spChg chg="del">
          <ac:chgData name="PR Miss C Price" userId="f21d0b96-a27b-4d7a-a324-1e2f3371f485" providerId="ADAL" clId="{5B5D2141-EF37-4EDA-8D4B-3A6CDDC672CD}" dt="2022-04-06T12:59:40.578" v="815" actId="478"/>
          <ac:spMkLst>
            <pc:docMk/>
            <pc:sldMk cId="799674204" sldId="258"/>
            <ac:spMk id="689" creationId="{A2F423D8-3005-4C2C-A2E5-9E027C032E7B}"/>
          </ac:spMkLst>
        </pc:spChg>
        <pc:spChg chg="add mod">
          <ac:chgData name="PR Miss C Price" userId="f21d0b96-a27b-4d7a-a324-1e2f3371f485" providerId="ADAL" clId="{5B5D2141-EF37-4EDA-8D4B-3A6CDDC672CD}" dt="2022-04-07T15:02:04.710" v="3782" actId="1037"/>
          <ac:spMkLst>
            <pc:docMk/>
            <pc:sldMk cId="799674204" sldId="258"/>
            <ac:spMk id="691" creationId="{4C1E48F1-21F6-402C-9B45-14E10474BD8D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693" creationId="{6C24F749-C418-444B-AC88-8D259D860784}"/>
          </ac:spMkLst>
        </pc:spChg>
        <pc:spChg chg="del mod">
          <ac:chgData name="PR Miss C Price" userId="f21d0b96-a27b-4d7a-a324-1e2f3371f485" providerId="ADAL" clId="{5B5D2141-EF37-4EDA-8D4B-3A6CDDC672CD}" dt="2022-04-04T08:46:03.115" v="347" actId="478"/>
          <ac:spMkLst>
            <pc:docMk/>
            <pc:sldMk cId="799674204" sldId="258"/>
            <ac:spMk id="695" creationId="{DDD688FE-E36E-4CFE-B869-84C6E53D04F9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697" creationId="{2BEDA14C-9881-40B3-AB57-E553AD232FC7}"/>
          </ac:spMkLst>
        </pc:spChg>
        <pc:spChg chg="del mod">
          <ac:chgData name="PR Miss C Price" userId="f21d0b96-a27b-4d7a-a324-1e2f3371f485" providerId="ADAL" clId="{5B5D2141-EF37-4EDA-8D4B-3A6CDDC672CD}" dt="2022-04-04T08:36:47.952" v="144" actId="478"/>
          <ac:spMkLst>
            <pc:docMk/>
            <pc:sldMk cId="799674204" sldId="258"/>
            <ac:spMk id="699" creationId="{DCB10B8D-238E-4D42-8AF6-A0697CDC425A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703" creationId="{8ECEBC5F-F2B5-46C0-964F-67C077AAFD5E}"/>
          </ac:spMkLst>
        </pc:spChg>
        <pc:spChg chg="del">
          <ac:chgData name="PR Miss C Price" userId="f21d0b96-a27b-4d7a-a324-1e2f3371f485" providerId="ADAL" clId="{5B5D2141-EF37-4EDA-8D4B-3A6CDDC672CD}" dt="2022-04-06T12:59:35.654" v="814" actId="478"/>
          <ac:spMkLst>
            <pc:docMk/>
            <pc:sldMk cId="799674204" sldId="258"/>
            <ac:spMk id="704" creationId="{D4482E10-A79B-4F51-8E7D-AD7B548EFA71}"/>
          </ac:spMkLst>
        </pc:spChg>
        <pc:spChg chg="del">
          <ac:chgData name="PR Miss C Price" userId="f21d0b96-a27b-4d7a-a324-1e2f3371f485" providerId="ADAL" clId="{5B5D2141-EF37-4EDA-8D4B-3A6CDDC672CD}" dt="2022-04-04T08:43:31.204" v="308" actId="478"/>
          <ac:spMkLst>
            <pc:docMk/>
            <pc:sldMk cId="799674204" sldId="258"/>
            <ac:spMk id="710" creationId="{0D0236DC-3738-4DC4-905D-6AE6EEEB515E}"/>
          </ac:spMkLst>
        </pc:spChg>
        <pc:spChg chg="del">
          <ac:chgData name="PR Miss C Price" userId="f21d0b96-a27b-4d7a-a324-1e2f3371f485" providerId="ADAL" clId="{5B5D2141-EF37-4EDA-8D4B-3A6CDDC672CD}" dt="2022-04-06T12:59:40.578" v="815" actId="478"/>
          <ac:spMkLst>
            <pc:docMk/>
            <pc:sldMk cId="799674204" sldId="258"/>
            <ac:spMk id="711" creationId="{DA621E7B-4153-4740-833B-4595D3B04F9B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714" creationId="{ACD9B09A-342B-466A-9FBB-2BE2BB50C383}"/>
          </ac:spMkLst>
        </pc:spChg>
        <pc:spChg chg="del">
          <ac:chgData name="PR Miss C Price" userId="f21d0b96-a27b-4d7a-a324-1e2f3371f485" providerId="ADAL" clId="{5B5D2141-EF37-4EDA-8D4B-3A6CDDC672CD}" dt="2022-04-06T12:59:24.625" v="813" actId="478"/>
          <ac:spMkLst>
            <pc:docMk/>
            <pc:sldMk cId="799674204" sldId="258"/>
            <ac:spMk id="718" creationId="{1AA22C6D-AA54-428B-8628-B7E7178D56CC}"/>
          </ac:spMkLst>
        </pc:spChg>
        <pc:spChg chg="del">
          <ac:chgData name="PR Miss C Price" userId="f21d0b96-a27b-4d7a-a324-1e2f3371f485" providerId="ADAL" clId="{5B5D2141-EF37-4EDA-8D4B-3A6CDDC672CD}" dt="2022-04-04T08:39:33.617" v="263" actId="478"/>
          <ac:spMkLst>
            <pc:docMk/>
            <pc:sldMk cId="799674204" sldId="258"/>
            <ac:spMk id="719" creationId="{F754AA2F-E159-494A-9D28-5CACFDB16893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722" creationId="{00562534-0AD8-4EC2-A1B2-A03441DC8FE2}"/>
          </ac:spMkLst>
        </pc:spChg>
        <pc:spChg chg="mod">
          <ac:chgData name="PR Miss C Price" userId="f21d0b96-a27b-4d7a-a324-1e2f3371f485" providerId="ADAL" clId="{5B5D2141-EF37-4EDA-8D4B-3A6CDDC672CD}" dt="2022-03-21T12:27:14.870" v="57" actId="20577"/>
          <ac:spMkLst>
            <pc:docMk/>
            <pc:sldMk cId="799674204" sldId="258"/>
            <ac:spMk id="723" creationId="{661CF9F0-615A-4EC3-9F59-F897334F8C88}"/>
          </ac:spMkLst>
        </pc:spChg>
        <pc:spChg chg="mod">
          <ac:chgData name="PR Miss C Price" userId="f21d0b96-a27b-4d7a-a324-1e2f3371f485" providerId="ADAL" clId="{5B5D2141-EF37-4EDA-8D4B-3A6CDDC672CD}" dt="2022-04-04T09:25:52.867" v="405" actId="207"/>
          <ac:spMkLst>
            <pc:docMk/>
            <pc:sldMk cId="799674204" sldId="258"/>
            <ac:spMk id="724" creationId="{EB4D2D9E-B8B6-4720-9262-B01DA5775D5C}"/>
          </ac:spMkLst>
        </pc:spChg>
        <pc:spChg chg="add mod">
          <ac:chgData name="PR Miss C Price" userId="f21d0b96-a27b-4d7a-a324-1e2f3371f485" providerId="ADAL" clId="{5B5D2141-EF37-4EDA-8D4B-3A6CDDC672CD}" dt="2022-04-08T08:36:12.372" v="4342" actId="1076"/>
          <ac:spMkLst>
            <pc:docMk/>
            <pc:sldMk cId="799674204" sldId="258"/>
            <ac:spMk id="725" creationId="{CE1B0CBF-E743-4DA2-BB17-7C63577849A6}"/>
          </ac:spMkLst>
        </pc:spChg>
        <pc:spChg chg="add mod">
          <ac:chgData name="PR Miss C Price" userId="f21d0b96-a27b-4d7a-a324-1e2f3371f485" providerId="ADAL" clId="{5B5D2141-EF37-4EDA-8D4B-3A6CDDC672CD}" dt="2022-04-08T08:35:09.235" v="4204" actId="1036"/>
          <ac:spMkLst>
            <pc:docMk/>
            <pc:sldMk cId="799674204" sldId="258"/>
            <ac:spMk id="726" creationId="{A0438489-B951-41DD-A9C8-0EDC5F35DF9F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727" creationId="{0A67555D-72DF-4529-A74C-78BB7AE29A6B}"/>
          </ac:spMkLst>
        </pc:spChg>
        <pc:spChg chg="add del mod">
          <ac:chgData name="PR Miss C Price" userId="f21d0b96-a27b-4d7a-a324-1e2f3371f485" providerId="ADAL" clId="{5B5D2141-EF37-4EDA-8D4B-3A6CDDC672CD}" dt="2022-04-07T14:39:38.333" v="2567" actId="478"/>
          <ac:spMkLst>
            <pc:docMk/>
            <pc:sldMk cId="799674204" sldId="258"/>
            <ac:spMk id="728" creationId="{DC6C719F-2A80-496C-B07E-21C3ADB6CCDA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729" creationId="{84DC21F1-D3CD-4D98-B783-94C778A4ADE2}"/>
          </ac:spMkLst>
        </pc:spChg>
        <pc:spChg chg="add mod">
          <ac:chgData name="PR Miss C Price" userId="f21d0b96-a27b-4d7a-a324-1e2f3371f485" providerId="ADAL" clId="{5B5D2141-EF37-4EDA-8D4B-3A6CDDC672CD}" dt="2022-04-08T08:35:09.235" v="4204" actId="1036"/>
          <ac:spMkLst>
            <pc:docMk/>
            <pc:sldMk cId="799674204" sldId="258"/>
            <ac:spMk id="730" creationId="{E7BBFA10-8064-4929-8F79-D29DF4431CE1}"/>
          </ac:spMkLst>
        </pc:spChg>
        <pc:spChg chg="add mod">
          <ac:chgData name="PR Miss C Price" userId="f21d0b96-a27b-4d7a-a324-1e2f3371f485" providerId="ADAL" clId="{5B5D2141-EF37-4EDA-8D4B-3A6CDDC672CD}" dt="2022-04-08T08:35:09.235" v="4204" actId="1036"/>
          <ac:spMkLst>
            <pc:docMk/>
            <pc:sldMk cId="799674204" sldId="258"/>
            <ac:spMk id="731" creationId="{49D069CF-2E23-4F15-B784-8B7AFA65ABE4}"/>
          </ac:spMkLst>
        </pc:spChg>
        <pc:spChg chg="add del mod">
          <ac:chgData name="PR Miss C Price" userId="f21d0b96-a27b-4d7a-a324-1e2f3371f485" providerId="ADAL" clId="{5B5D2141-EF37-4EDA-8D4B-3A6CDDC672CD}" dt="2022-04-07T14:41:24.868" v="2669" actId="478"/>
          <ac:spMkLst>
            <pc:docMk/>
            <pc:sldMk cId="799674204" sldId="258"/>
            <ac:spMk id="732" creationId="{3B92940E-D06D-4EAD-82F9-70969B282D68}"/>
          </ac:spMkLst>
        </pc:spChg>
        <pc:spChg chg="mod">
          <ac:chgData name="PR Miss C Price" userId="f21d0b96-a27b-4d7a-a324-1e2f3371f485" providerId="ADAL" clId="{5B5D2141-EF37-4EDA-8D4B-3A6CDDC672CD}" dt="2022-04-07T15:00:23.833" v="3658" actId="1076"/>
          <ac:spMkLst>
            <pc:docMk/>
            <pc:sldMk cId="799674204" sldId="258"/>
            <ac:spMk id="734" creationId="{DF770B11-CB0F-4FDE-8923-F06FBDDE11CF}"/>
          </ac:spMkLst>
        </pc:spChg>
        <pc:spChg chg="mod">
          <ac:chgData name="PR Miss C Price" userId="f21d0b96-a27b-4d7a-a324-1e2f3371f485" providerId="ADAL" clId="{5B5D2141-EF37-4EDA-8D4B-3A6CDDC672CD}" dt="2022-04-07T15:00:23.833" v="3658" actId="1076"/>
          <ac:spMkLst>
            <pc:docMk/>
            <pc:sldMk cId="799674204" sldId="258"/>
            <ac:spMk id="735" creationId="{A076D1AB-06BD-4E0F-A0EA-5FF02D66D76A}"/>
          </ac:spMkLst>
        </pc:spChg>
        <pc:spChg chg="add mod">
          <ac:chgData name="PR Miss C Price" userId="f21d0b96-a27b-4d7a-a324-1e2f3371f485" providerId="ADAL" clId="{5B5D2141-EF37-4EDA-8D4B-3A6CDDC672CD}" dt="2022-04-07T15:09:54.149" v="4008" actId="1076"/>
          <ac:spMkLst>
            <pc:docMk/>
            <pc:sldMk cId="799674204" sldId="258"/>
            <ac:spMk id="736" creationId="{DD0D86E3-F79A-44CD-BCC7-340E93EFDBBC}"/>
          </ac:spMkLst>
        </pc:spChg>
        <pc:spChg chg="add mod">
          <ac:chgData name="PR Miss C Price" userId="f21d0b96-a27b-4d7a-a324-1e2f3371f485" providerId="ADAL" clId="{5B5D2141-EF37-4EDA-8D4B-3A6CDDC672CD}" dt="2022-04-07T15:11:04.484" v="4034" actId="1076"/>
          <ac:spMkLst>
            <pc:docMk/>
            <pc:sldMk cId="799674204" sldId="258"/>
            <ac:spMk id="737" creationId="{D31C5DD3-27F6-4553-8D4F-8957FD520599}"/>
          </ac:spMkLst>
        </pc:spChg>
        <pc:spChg chg="add mod">
          <ac:chgData name="PR Miss C Price" userId="f21d0b96-a27b-4d7a-a324-1e2f3371f485" providerId="ADAL" clId="{5B5D2141-EF37-4EDA-8D4B-3A6CDDC672CD}" dt="2022-04-07T15:10:53.907" v="4029" actId="1076"/>
          <ac:spMkLst>
            <pc:docMk/>
            <pc:sldMk cId="799674204" sldId="258"/>
            <ac:spMk id="738" creationId="{37C2209A-F12A-4CCC-AA74-3928317C308D}"/>
          </ac:spMkLst>
        </pc:spChg>
        <pc:spChg chg="add mod">
          <ac:chgData name="PR Miss C Price" userId="f21d0b96-a27b-4d7a-a324-1e2f3371f485" providerId="ADAL" clId="{5B5D2141-EF37-4EDA-8D4B-3A6CDDC672CD}" dt="2022-04-07T14:45:05.320" v="2800" actId="1076"/>
          <ac:spMkLst>
            <pc:docMk/>
            <pc:sldMk cId="799674204" sldId="258"/>
            <ac:spMk id="739" creationId="{6BB40B20-1B7C-42F1-9989-94AB4058FB8E}"/>
          </ac:spMkLst>
        </pc:spChg>
        <pc:spChg chg="add mod">
          <ac:chgData name="PR Miss C Price" userId="f21d0b96-a27b-4d7a-a324-1e2f3371f485" providerId="ADAL" clId="{5B5D2141-EF37-4EDA-8D4B-3A6CDDC672CD}" dt="2022-04-07T14:45:24.611" v="2827" actId="1038"/>
          <ac:spMkLst>
            <pc:docMk/>
            <pc:sldMk cId="799674204" sldId="258"/>
            <ac:spMk id="740" creationId="{D4F7E39C-1D68-4D96-BCA4-664C65BCA760}"/>
          </ac:spMkLst>
        </pc:spChg>
        <pc:spChg chg="add mod">
          <ac:chgData name="PR Miss C Price" userId="f21d0b96-a27b-4d7a-a324-1e2f3371f485" providerId="ADAL" clId="{5B5D2141-EF37-4EDA-8D4B-3A6CDDC672CD}" dt="2022-04-07T14:46:19.034" v="2870" actId="1038"/>
          <ac:spMkLst>
            <pc:docMk/>
            <pc:sldMk cId="799674204" sldId="258"/>
            <ac:spMk id="741" creationId="{ABC8F59B-B103-44FC-AABF-ACE16701F911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742" creationId="{AF7626D1-7CD0-4281-B56F-067E43C4C67F}"/>
          </ac:spMkLst>
        </pc:spChg>
        <pc:spChg chg="add mod">
          <ac:chgData name="PR Miss C Price" userId="f21d0b96-a27b-4d7a-a324-1e2f3371f485" providerId="ADAL" clId="{5B5D2141-EF37-4EDA-8D4B-3A6CDDC672CD}" dt="2022-04-07T14:46:55.784" v="2885" actId="14100"/>
          <ac:spMkLst>
            <pc:docMk/>
            <pc:sldMk cId="799674204" sldId="258"/>
            <ac:spMk id="743" creationId="{A9CBE379-11B0-4A8C-BB5F-8606692C8169}"/>
          </ac:spMkLst>
        </pc:spChg>
        <pc:spChg chg="add mod">
          <ac:chgData name="PR Miss C Price" userId="f21d0b96-a27b-4d7a-a324-1e2f3371f485" providerId="ADAL" clId="{5B5D2141-EF37-4EDA-8D4B-3A6CDDC672CD}" dt="2022-04-07T14:47:22.755" v="2916" actId="1035"/>
          <ac:spMkLst>
            <pc:docMk/>
            <pc:sldMk cId="799674204" sldId="258"/>
            <ac:spMk id="744" creationId="{D4DF62BF-9CBB-4EEB-A22D-8326580221F8}"/>
          </ac:spMkLst>
        </pc:spChg>
        <pc:spChg chg="add mod">
          <ac:chgData name="PR Miss C Price" userId="f21d0b96-a27b-4d7a-a324-1e2f3371f485" providerId="ADAL" clId="{5B5D2141-EF37-4EDA-8D4B-3A6CDDC672CD}" dt="2022-04-07T14:47:47.816" v="2949" actId="14100"/>
          <ac:spMkLst>
            <pc:docMk/>
            <pc:sldMk cId="799674204" sldId="258"/>
            <ac:spMk id="745" creationId="{4F4F4DAF-9402-4EFA-881D-AA8509AE74CC}"/>
          </ac:spMkLst>
        </pc:spChg>
        <pc:spChg chg="add mod">
          <ac:chgData name="PR Miss C Price" userId="f21d0b96-a27b-4d7a-a324-1e2f3371f485" providerId="ADAL" clId="{5B5D2141-EF37-4EDA-8D4B-3A6CDDC672CD}" dt="2022-04-07T14:48:07.464" v="2981" actId="313"/>
          <ac:spMkLst>
            <pc:docMk/>
            <pc:sldMk cId="799674204" sldId="258"/>
            <ac:spMk id="746" creationId="{8C9B4854-3790-4769-8B22-7BB477B58B4D}"/>
          </ac:spMkLst>
        </pc:spChg>
        <pc:spChg chg="add mod">
          <ac:chgData name="PR Miss C Price" userId="f21d0b96-a27b-4d7a-a324-1e2f3371f485" providerId="ADAL" clId="{5B5D2141-EF37-4EDA-8D4B-3A6CDDC672CD}" dt="2022-04-07T14:48:31.900" v="3015" actId="1038"/>
          <ac:spMkLst>
            <pc:docMk/>
            <pc:sldMk cId="799674204" sldId="258"/>
            <ac:spMk id="747" creationId="{A8E4F077-498D-42D9-8844-860DA85FB663}"/>
          </ac:spMkLst>
        </pc:spChg>
        <pc:spChg chg="add del mod">
          <ac:chgData name="PR Miss C Price" userId="f21d0b96-a27b-4d7a-a324-1e2f3371f485" providerId="ADAL" clId="{5B5D2141-EF37-4EDA-8D4B-3A6CDDC672CD}" dt="2022-04-07T14:48:46.768" v="3018" actId="478"/>
          <ac:spMkLst>
            <pc:docMk/>
            <pc:sldMk cId="799674204" sldId="258"/>
            <ac:spMk id="748" creationId="{D58C5EB2-1BD4-4487-A832-5DAFEE529F25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749" creationId="{5FB54819-CEBB-4AB8-AEEF-5C643FCDC40D}"/>
          </ac:spMkLst>
        </pc:spChg>
        <pc:spChg chg="add del mod">
          <ac:chgData name="PR Miss C Price" userId="f21d0b96-a27b-4d7a-a324-1e2f3371f485" providerId="ADAL" clId="{5B5D2141-EF37-4EDA-8D4B-3A6CDDC672CD}" dt="2022-04-07T14:49:11.727" v="3051" actId="478"/>
          <ac:spMkLst>
            <pc:docMk/>
            <pc:sldMk cId="799674204" sldId="258"/>
            <ac:spMk id="750" creationId="{83B722F1-3966-4515-869E-FB05BBB1CDBD}"/>
          </ac:spMkLst>
        </pc:spChg>
        <pc:spChg chg="add mod">
          <ac:chgData name="PR Miss C Price" userId="f21d0b96-a27b-4d7a-a324-1e2f3371f485" providerId="ADAL" clId="{5B5D2141-EF37-4EDA-8D4B-3A6CDDC672CD}" dt="2022-04-07T15:14:26.444" v="4106" actId="1076"/>
          <ac:spMkLst>
            <pc:docMk/>
            <pc:sldMk cId="799674204" sldId="258"/>
            <ac:spMk id="751" creationId="{10D4499F-0AB4-4D50-8EFD-5BCA2FBE5CA8}"/>
          </ac:spMkLst>
        </pc:spChg>
        <pc:spChg chg="add mod">
          <ac:chgData name="PR Miss C Price" userId="f21d0b96-a27b-4d7a-a324-1e2f3371f485" providerId="ADAL" clId="{5B5D2141-EF37-4EDA-8D4B-3A6CDDC672CD}" dt="2022-04-07T14:49:50.711" v="3087" actId="1076"/>
          <ac:spMkLst>
            <pc:docMk/>
            <pc:sldMk cId="799674204" sldId="258"/>
            <ac:spMk id="752" creationId="{E4C1A33D-4079-44F8-9233-6EB26A84670B}"/>
          </ac:spMkLst>
        </pc:spChg>
        <pc:spChg chg="add mod">
          <ac:chgData name="PR Miss C Price" userId="f21d0b96-a27b-4d7a-a324-1e2f3371f485" providerId="ADAL" clId="{5B5D2141-EF37-4EDA-8D4B-3A6CDDC672CD}" dt="2022-04-07T15:14:34.070" v="4108" actId="1076"/>
          <ac:spMkLst>
            <pc:docMk/>
            <pc:sldMk cId="799674204" sldId="258"/>
            <ac:spMk id="753" creationId="{8600C46D-30C3-4C3E-9B4D-36CEB0110EAD}"/>
          </ac:spMkLst>
        </pc:spChg>
        <pc:spChg chg="add mod">
          <ac:chgData name="PR Miss C Price" userId="f21d0b96-a27b-4d7a-a324-1e2f3371f485" providerId="ADAL" clId="{5B5D2141-EF37-4EDA-8D4B-3A6CDDC672CD}" dt="2022-04-07T14:52:28.608" v="3281" actId="1076"/>
          <ac:spMkLst>
            <pc:docMk/>
            <pc:sldMk cId="799674204" sldId="258"/>
            <ac:spMk id="754" creationId="{FEDD91C9-7F04-4C77-988A-2A54273F50DA}"/>
          </ac:spMkLst>
        </pc:spChg>
        <pc:spChg chg="add mod">
          <ac:chgData name="PR Miss C Price" userId="f21d0b96-a27b-4d7a-a324-1e2f3371f485" providerId="ADAL" clId="{5B5D2141-EF37-4EDA-8D4B-3A6CDDC672CD}" dt="2022-04-08T08:31:50.424" v="4174" actId="1037"/>
          <ac:spMkLst>
            <pc:docMk/>
            <pc:sldMk cId="799674204" sldId="258"/>
            <ac:spMk id="755" creationId="{5CF96F17-F961-4BC7-9A0C-78D7AEBCD015}"/>
          </ac:spMkLst>
        </pc:spChg>
        <pc:spChg chg="add mod">
          <ac:chgData name="PR Miss C Price" userId="f21d0b96-a27b-4d7a-a324-1e2f3371f485" providerId="ADAL" clId="{5B5D2141-EF37-4EDA-8D4B-3A6CDDC672CD}" dt="2022-04-07T14:53:49.944" v="3311" actId="1076"/>
          <ac:spMkLst>
            <pc:docMk/>
            <pc:sldMk cId="799674204" sldId="258"/>
            <ac:spMk id="756" creationId="{0D74332B-EB73-4919-AD98-F9E2D17734D1}"/>
          </ac:spMkLst>
        </pc:spChg>
        <pc:spChg chg="add del mod">
          <ac:chgData name="PR Miss C Price" userId="f21d0b96-a27b-4d7a-a324-1e2f3371f485" providerId="ADAL" clId="{5B5D2141-EF37-4EDA-8D4B-3A6CDDC672CD}" dt="2022-04-07T14:53:28.862" v="3308" actId="478"/>
          <ac:spMkLst>
            <pc:docMk/>
            <pc:sldMk cId="799674204" sldId="258"/>
            <ac:spMk id="757" creationId="{ACA282D9-622A-4077-B8D3-EAB94D4EC33B}"/>
          </ac:spMkLst>
        </pc:spChg>
        <pc:spChg chg="add mod">
          <ac:chgData name="PR Miss C Price" userId="f21d0b96-a27b-4d7a-a324-1e2f3371f485" providerId="ADAL" clId="{5B5D2141-EF37-4EDA-8D4B-3A6CDDC672CD}" dt="2022-04-07T15:15:24.015" v="4122" actId="1076"/>
          <ac:spMkLst>
            <pc:docMk/>
            <pc:sldMk cId="799674204" sldId="258"/>
            <ac:spMk id="758" creationId="{2CDAB032-7EC0-4DD2-882A-CA3EAEAF5B09}"/>
          </ac:spMkLst>
        </pc:spChg>
        <pc:spChg chg="add mod">
          <ac:chgData name="PR Miss C Price" userId="f21d0b96-a27b-4d7a-a324-1e2f3371f485" providerId="ADAL" clId="{5B5D2141-EF37-4EDA-8D4B-3A6CDDC672CD}" dt="2022-04-07T14:54:46.841" v="3377" actId="1076"/>
          <ac:spMkLst>
            <pc:docMk/>
            <pc:sldMk cId="799674204" sldId="258"/>
            <ac:spMk id="759" creationId="{E8AA7DBB-114C-416D-9BD8-C543A8CE49FC}"/>
          </ac:spMkLst>
        </pc:spChg>
        <pc:spChg chg="add mod">
          <ac:chgData name="PR Miss C Price" userId="f21d0b96-a27b-4d7a-a324-1e2f3371f485" providerId="ADAL" clId="{5B5D2141-EF37-4EDA-8D4B-3A6CDDC672CD}" dt="2022-04-07T15:16:11.254" v="4132" actId="1076"/>
          <ac:spMkLst>
            <pc:docMk/>
            <pc:sldMk cId="799674204" sldId="258"/>
            <ac:spMk id="760" creationId="{B7729D7B-0586-43AD-BE10-8B45A61952B7}"/>
          </ac:spMkLst>
        </pc:spChg>
        <pc:spChg chg="add del mod">
          <ac:chgData name="PR Miss C Price" userId="f21d0b96-a27b-4d7a-a324-1e2f3371f485" providerId="ADAL" clId="{5B5D2141-EF37-4EDA-8D4B-3A6CDDC672CD}" dt="2022-04-07T14:55:54.044" v="3426" actId="478"/>
          <ac:spMkLst>
            <pc:docMk/>
            <pc:sldMk cId="799674204" sldId="258"/>
            <ac:spMk id="761" creationId="{E30A6519-6B94-4C1B-8221-4344254625E7}"/>
          </ac:spMkLst>
        </pc:spChg>
        <pc:spChg chg="add mod">
          <ac:chgData name="PR Miss C Price" userId="f21d0b96-a27b-4d7a-a324-1e2f3371f485" providerId="ADAL" clId="{5B5D2141-EF37-4EDA-8D4B-3A6CDDC672CD}" dt="2022-04-07T14:57:34.882" v="3525" actId="14100"/>
          <ac:spMkLst>
            <pc:docMk/>
            <pc:sldMk cId="799674204" sldId="258"/>
            <ac:spMk id="762" creationId="{B7781BB0-EC8C-4ABE-8A99-A24B68A3C125}"/>
          </ac:spMkLst>
        </pc:spChg>
        <pc:spChg chg="add mod">
          <ac:chgData name="PR Miss C Price" userId="f21d0b96-a27b-4d7a-a324-1e2f3371f485" providerId="ADAL" clId="{5B5D2141-EF37-4EDA-8D4B-3A6CDDC672CD}" dt="2022-04-22T11:40:33.320" v="6461" actId="1038"/>
          <ac:spMkLst>
            <pc:docMk/>
            <pc:sldMk cId="799674204" sldId="258"/>
            <ac:spMk id="763" creationId="{FC407599-7760-4857-B4E1-32AC222CC6F0}"/>
          </ac:spMkLst>
        </pc:spChg>
        <pc:spChg chg="add mod">
          <ac:chgData name="PR Miss C Price" userId="f21d0b96-a27b-4d7a-a324-1e2f3371f485" providerId="ADAL" clId="{5B5D2141-EF37-4EDA-8D4B-3A6CDDC672CD}" dt="2022-04-08T11:22:33.895" v="6347" actId="1582"/>
          <ac:spMkLst>
            <pc:docMk/>
            <pc:sldMk cId="799674204" sldId="258"/>
            <ac:spMk id="764" creationId="{F3956F25-2C25-429D-9822-CCA32702CC1A}"/>
          </ac:spMkLst>
        </pc:spChg>
        <pc:spChg chg="add mod">
          <ac:chgData name="PR Miss C Price" userId="f21d0b96-a27b-4d7a-a324-1e2f3371f485" providerId="ADAL" clId="{5B5D2141-EF37-4EDA-8D4B-3A6CDDC672CD}" dt="2022-04-07T14:58:01.747" v="3544" actId="20577"/>
          <ac:spMkLst>
            <pc:docMk/>
            <pc:sldMk cId="799674204" sldId="258"/>
            <ac:spMk id="765" creationId="{A0043C77-FE22-4F73-A159-4F5BCCE7ED9D}"/>
          </ac:spMkLst>
        </pc:spChg>
        <pc:spChg chg="add mod">
          <ac:chgData name="PR Miss C Price" userId="f21d0b96-a27b-4d7a-a324-1e2f3371f485" providerId="ADAL" clId="{5B5D2141-EF37-4EDA-8D4B-3A6CDDC672CD}" dt="2022-04-07T14:58:33.745" v="3565" actId="1076"/>
          <ac:spMkLst>
            <pc:docMk/>
            <pc:sldMk cId="799674204" sldId="258"/>
            <ac:spMk id="766" creationId="{99FA24A2-806F-4E7F-B6C4-59EA4B2B2FCF}"/>
          </ac:spMkLst>
        </pc:spChg>
        <pc:spChg chg="add mod">
          <ac:chgData name="PR Miss C Price" userId="f21d0b96-a27b-4d7a-a324-1e2f3371f485" providerId="ADAL" clId="{5B5D2141-EF37-4EDA-8D4B-3A6CDDC672CD}" dt="2022-04-07T14:59:05.892" v="3599" actId="1037"/>
          <ac:spMkLst>
            <pc:docMk/>
            <pc:sldMk cId="799674204" sldId="258"/>
            <ac:spMk id="767" creationId="{0DEE1C4D-B6FD-4818-94D4-D81EC8D23C06}"/>
          </ac:spMkLst>
        </pc:spChg>
        <pc:spChg chg="add mod">
          <ac:chgData name="PR Miss C Price" userId="f21d0b96-a27b-4d7a-a324-1e2f3371f485" providerId="ADAL" clId="{5B5D2141-EF37-4EDA-8D4B-3A6CDDC672CD}" dt="2022-04-07T15:00:08.225" v="3650" actId="1076"/>
          <ac:spMkLst>
            <pc:docMk/>
            <pc:sldMk cId="799674204" sldId="258"/>
            <ac:spMk id="768" creationId="{16859030-81E9-4DD5-8B9E-4C5D31659ED1}"/>
          </ac:spMkLst>
        </pc:spChg>
        <pc:spChg chg="add mod">
          <ac:chgData name="PR Miss C Price" userId="f21d0b96-a27b-4d7a-a324-1e2f3371f485" providerId="ADAL" clId="{5B5D2141-EF37-4EDA-8D4B-3A6CDDC672CD}" dt="2022-04-07T14:59:49.161" v="3630" actId="1076"/>
          <ac:spMkLst>
            <pc:docMk/>
            <pc:sldMk cId="799674204" sldId="258"/>
            <ac:spMk id="769" creationId="{6C3E3070-FF3F-4ABD-BA0E-947BCE15A2C4}"/>
          </ac:spMkLst>
        </pc:spChg>
        <pc:spChg chg="add mod">
          <ac:chgData name="PR Miss C Price" userId="f21d0b96-a27b-4d7a-a324-1e2f3371f485" providerId="ADAL" clId="{5B5D2141-EF37-4EDA-8D4B-3A6CDDC672CD}" dt="2022-04-07T15:01:42.455" v="3754" actId="1037"/>
          <ac:spMkLst>
            <pc:docMk/>
            <pc:sldMk cId="799674204" sldId="258"/>
            <ac:spMk id="770" creationId="{9B753B10-ECAA-4A72-AC9C-CE41091351B2}"/>
          </ac:spMkLst>
        </pc:spChg>
        <pc:spChg chg="add mod">
          <ac:chgData name="PR Miss C Price" userId="f21d0b96-a27b-4d7a-a324-1e2f3371f485" providerId="ADAL" clId="{5B5D2141-EF37-4EDA-8D4B-3A6CDDC672CD}" dt="2022-04-08T08:40:32.793" v="4489" actId="1038"/>
          <ac:spMkLst>
            <pc:docMk/>
            <pc:sldMk cId="799674204" sldId="258"/>
            <ac:spMk id="771" creationId="{A64CE523-F6F7-4C4D-99B9-28ABA19C2ABC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188" creationId="{9FAA64F0-BF84-4C16-82AA-15A707C1036E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191" creationId="{DAF84783-277B-40F9-9E2A-74B09FFD4044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202" creationId="{88EAECE4-5ADF-4E73-A111-EE204DE48031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203" creationId="{E68AD250-D9C6-4136-B570-B159E7F8A685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204" creationId="{60D6B72F-E4CB-4C7E-B67B-946363CAD6F7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207" creationId="{7E1946AA-E5DA-41FF-A586-821A776EE66E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209" creationId="{A372C925-DAD2-466B-8593-E9661819305F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210" creationId="{81AE1FE2-6FB8-4B99-8D1A-CEE748C80E63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212" creationId="{2C67712D-3CF2-4EA4-8920-194EACEC52CC}"/>
          </ac:spMkLst>
        </pc:spChg>
        <pc:spChg chg="del">
          <ac:chgData name="PR Miss C Price" userId="f21d0b96-a27b-4d7a-a324-1e2f3371f485" providerId="ADAL" clId="{5B5D2141-EF37-4EDA-8D4B-3A6CDDC672CD}" dt="2022-04-04T08:40:02.188" v="280" actId="478"/>
          <ac:spMkLst>
            <pc:docMk/>
            <pc:sldMk cId="799674204" sldId="258"/>
            <ac:spMk id="2244" creationId="{A72D30FF-36E1-48EA-BF44-1FA2BE0A2832}"/>
          </ac:spMkLst>
        </pc:spChg>
        <pc:spChg chg="del">
          <ac:chgData name="PR Miss C Price" userId="f21d0b96-a27b-4d7a-a324-1e2f3371f485" providerId="ADAL" clId="{5B5D2141-EF37-4EDA-8D4B-3A6CDDC672CD}" dt="2022-04-04T08:40:00.788" v="279" actId="478"/>
          <ac:spMkLst>
            <pc:docMk/>
            <pc:sldMk cId="799674204" sldId="258"/>
            <ac:spMk id="2250" creationId="{15A1E09A-68C6-4EED-9D4D-E545C871B01E}"/>
          </ac:spMkLst>
        </pc:spChg>
        <pc:spChg chg="del">
          <ac:chgData name="PR Miss C Price" userId="f21d0b96-a27b-4d7a-a324-1e2f3371f485" providerId="ADAL" clId="{5B5D2141-EF37-4EDA-8D4B-3A6CDDC672CD}" dt="2022-04-04T08:39:58.565" v="277" actId="478"/>
          <ac:spMkLst>
            <pc:docMk/>
            <pc:sldMk cId="799674204" sldId="258"/>
            <ac:spMk id="2252" creationId="{F835EBB1-027D-4F2A-A57F-E0436E94D260}"/>
          </ac:spMkLst>
        </pc:spChg>
        <pc:spChg chg="del">
          <ac:chgData name="PR Miss C Price" userId="f21d0b96-a27b-4d7a-a324-1e2f3371f485" providerId="ADAL" clId="{5B5D2141-EF37-4EDA-8D4B-3A6CDDC672CD}" dt="2022-04-04T08:39:47.049" v="272" actId="478"/>
          <ac:spMkLst>
            <pc:docMk/>
            <pc:sldMk cId="799674204" sldId="258"/>
            <ac:spMk id="2256" creationId="{AFB56589-88C3-47E5-9CD3-3AB16F753819}"/>
          </ac:spMkLst>
        </pc:spChg>
        <pc:spChg chg="del">
          <ac:chgData name="PR Miss C Price" userId="f21d0b96-a27b-4d7a-a324-1e2f3371f485" providerId="ADAL" clId="{5B5D2141-EF37-4EDA-8D4B-3A6CDDC672CD}" dt="2022-04-04T08:39:42.683" v="269" actId="478"/>
          <ac:spMkLst>
            <pc:docMk/>
            <pc:sldMk cId="799674204" sldId="258"/>
            <ac:spMk id="2277" creationId="{F2947A29-41A8-4348-8D2B-B9CD104E7570}"/>
          </ac:spMkLst>
        </pc:spChg>
        <pc:spChg chg="del">
          <ac:chgData name="PR Miss C Price" userId="f21d0b96-a27b-4d7a-a324-1e2f3371f485" providerId="ADAL" clId="{5B5D2141-EF37-4EDA-8D4B-3A6CDDC672CD}" dt="2022-04-04T08:39:41.290" v="268" actId="478"/>
          <ac:spMkLst>
            <pc:docMk/>
            <pc:sldMk cId="799674204" sldId="258"/>
            <ac:spMk id="2283" creationId="{3330BD52-64A7-4A38-A162-11079D9A55FA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305" creationId="{6EB3041C-0628-40B4-B98D-A08FA9525AC1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306" creationId="{A2343678-8FA7-4242-A9EC-97CBFCBAFCA3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307" creationId="{05BDB31B-146B-4AC7-9078-03069A7C8568}"/>
          </ac:spMkLst>
        </pc:spChg>
        <pc:spChg chg="mod">
          <ac:chgData name="PR Miss C Price" userId="f21d0b96-a27b-4d7a-a324-1e2f3371f485" providerId="ADAL" clId="{5B5D2141-EF37-4EDA-8D4B-3A6CDDC672CD}" dt="2022-04-08T11:26:18.984" v="6385" actId="20577"/>
          <ac:spMkLst>
            <pc:docMk/>
            <pc:sldMk cId="799674204" sldId="258"/>
            <ac:spMk id="2320" creationId="{BA673B71-0F51-4051-8701-BEAEC3A9B857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321" creationId="{EF320DD9-2BD6-4B8A-9FCF-67AE2F6A77DE}"/>
          </ac:spMkLst>
        </pc:spChg>
        <pc:spChg chg="mod">
          <ac:chgData name="PR Miss C Price" userId="f21d0b96-a27b-4d7a-a324-1e2f3371f485" providerId="ADAL" clId="{5B5D2141-EF37-4EDA-8D4B-3A6CDDC672CD}" dt="2022-04-04T08:38:57.971" v="241" actId="1076"/>
          <ac:spMkLst>
            <pc:docMk/>
            <pc:sldMk cId="799674204" sldId="258"/>
            <ac:spMk id="2322" creationId="{635C0196-65EA-4CFB-80F3-1933AF732E25}"/>
          </ac:spMkLst>
        </pc:spChg>
        <pc:spChg chg="del">
          <ac:chgData name="PR Miss C Price" userId="f21d0b96-a27b-4d7a-a324-1e2f3371f485" providerId="ADAL" clId="{5B5D2141-EF37-4EDA-8D4B-3A6CDDC672CD}" dt="2022-04-04T08:39:36.379" v="265" actId="478"/>
          <ac:spMkLst>
            <pc:docMk/>
            <pc:sldMk cId="799674204" sldId="258"/>
            <ac:spMk id="2366" creationId="{5A1A7785-2DF1-425A-A611-10D0A54F7F5A}"/>
          </ac:spMkLst>
        </pc:spChg>
        <pc:spChg chg="mod">
          <ac:chgData name="PR Miss C Price" userId="f21d0b96-a27b-4d7a-a324-1e2f3371f485" providerId="ADAL" clId="{5B5D2141-EF37-4EDA-8D4B-3A6CDDC672CD}" dt="2022-04-04T08:39:09.471" v="261" actId="20577"/>
          <ac:spMkLst>
            <pc:docMk/>
            <pc:sldMk cId="799674204" sldId="258"/>
            <ac:spMk id="2513" creationId="{4EE7F0E5-98B0-47DA-A382-BF25B95B71F7}"/>
          </ac:spMkLst>
        </pc:spChg>
        <pc:grpChg chg="del">
          <ac:chgData name="PR Miss C Price" userId="f21d0b96-a27b-4d7a-a324-1e2f3371f485" providerId="ADAL" clId="{5B5D2141-EF37-4EDA-8D4B-3A6CDDC672CD}" dt="2022-04-04T08:37:25.468" v="188" actId="478"/>
          <ac:grpSpMkLst>
            <pc:docMk/>
            <pc:sldMk cId="799674204" sldId="258"/>
            <ac:grpSpMk id="6" creationId="{6E53AE81-D4E1-4007-AD62-0D81BA0447FD}"/>
          </ac:grpSpMkLst>
        </pc:grpChg>
        <pc:grpChg chg="del">
          <ac:chgData name="PR Miss C Price" userId="f21d0b96-a27b-4d7a-a324-1e2f3371f485" providerId="ADAL" clId="{5B5D2141-EF37-4EDA-8D4B-3A6CDDC672CD}" dt="2022-04-04T08:37:13.970" v="183" actId="478"/>
          <ac:grpSpMkLst>
            <pc:docMk/>
            <pc:sldMk cId="799674204" sldId="258"/>
            <ac:grpSpMk id="9" creationId="{478C6EFF-D355-4B65-AD4F-E0E638C5CDE0}"/>
          </ac:grpSpMkLst>
        </pc:grpChg>
        <pc:grpChg chg="del">
          <ac:chgData name="PR Miss C Price" userId="f21d0b96-a27b-4d7a-a324-1e2f3371f485" providerId="ADAL" clId="{5B5D2141-EF37-4EDA-8D4B-3A6CDDC672CD}" dt="2022-04-04T08:39:50.869" v="274" actId="478"/>
          <ac:grpSpMkLst>
            <pc:docMk/>
            <pc:sldMk cId="799674204" sldId="258"/>
            <ac:grpSpMk id="27" creationId="{1A4F4C5E-F06D-41E1-AD34-0B44AB8A2954}"/>
          </ac:grpSpMkLst>
        </pc:grpChg>
        <pc:grpChg chg="del">
          <ac:chgData name="PR Miss C Price" userId="f21d0b96-a27b-4d7a-a324-1e2f3371f485" providerId="ADAL" clId="{5B5D2141-EF37-4EDA-8D4B-3A6CDDC672CD}" dt="2022-04-06T12:50:31.912" v="655" actId="478"/>
          <ac:grpSpMkLst>
            <pc:docMk/>
            <pc:sldMk cId="799674204" sldId="258"/>
            <ac:grpSpMk id="101" creationId="{6BB1FC58-8E91-46EA-BD2A-B13C2C728595}"/>
          </ac:grpSpMkLst>
        </pc:grpChg>
        <pc:grpChg chg="mod">
          <ac:chgData name="PR Miss C Price" userId="f21d0b96-a27b-4d7a-a324-1e2f3371f485" providerId="ADAL" clId="{5B5D2141-EF37-4EDA-8D4B-3A6CDDC672CD}" dt="2022-04-04T08:38:57.971" v="241" actId="1076"/>
          <ac:grpSpMkLst>
            <pc:docMk/>
            <pc:sldMk cId="799674204" sldId="258"/>
            <ac:grpSpMk id="122" creationId="{05030F6B-2AAA-46EF-9ED5-66CDB2CBED97}"/>
          </ac:grpSpMkLst>
        </pc:grpChg>
        <pc:grpChg chg="add mod">
          <ac:chgData name="PR Miss C Price" userId="f21d0b96-a27b-4d7a-a324-1e2f3371f485" providerId="ADAL" clId="{5B5D2141-EF37-4EDA-8D4B-3A6CDDC672CD}" dt="2022-04-07T15:00:23.833" v="3658" actId="1076"/>
          <ac:grpSpMkLst>
            <pc:docMk/>
            <pc:sldMk cId="799674204" sldId="258"/>
            <ac:grpSpMk id="733" creationId="{19E4E555-FBDC-4F85-B210-244D362FA225}"/>
          </ac:grpSpMkLst>
        </pc:grpChg>
        <pc:picChg chg="del">
          <ac:chgData name="PR Miss C Price" userId="f21d0b96-a27b-4d7a-a324-1e2f3371f485" providerId="ADAL" clId="{5B5D2141-EF37-4EDA-8D4B-3A6CDDC672CD}" dt="2022-04-04T08:45:57.691" v="340" actId="478"/>
          <ac:picMkLst>
            <pc:docMk/>
            <pc:sldMk cId="799674204" sldId="258"/>
            <ac:picMk id="2" creationId="{4BC982C7-1B31-4E51-891E-96AAEF2A54B6}"/>
          </ac:picMkLst>
        </pc:picChg>
        <pc:picChg chg="del">
          <ac:chgData name="PR Miss C Price" userId="f21d0b96-a27b-4d7a-a324-1e2f3371f485" providerId="ADAL" clId="{5B5D2141-EF37-4EDA-8D4B-3A6CDDC672CD}" dt="2022-04-04T08:37:10.244" v="176" actId="478"/>
          <ac:picMkLst>
            <pc:docMk/>
            <pc:sldMk cId="799674204" sldId="258"/>
            <ac:picMk id="4" creationId="{0615438E-974D-4C69-810D-4324F33E3F16}"/>
          </ac:picMkLst>
        </pc:picChg>
        <pc:picChg chg="del">
          <ac:chgData name="PR Miss C Price" userId="f21d0b96-a27b-4d7a-a324-1e2f3371f485" providerId="ADAL" clId="{5B5D2141-EF37-4EDA-8D4B-3A6CDDC672CD}" dt="2022-04-04T08:37:09.680" v="175" actId="478"/>
          <ac:picMkLst>
            <pc:docMk/>
            <pc:sldMk cId="799674204" sldId="258"/>
            <ac:picMk id="5" creationId="{69EF76FC-F4D4-4D2F-B5D4-9EA1C19B9458}"/>
          </ac:picMkLst>
        </pc:picChg>
        <pc:picChg chg="del">
          <ac:chgData name="PR Miss C Price" userId="f21d0b96-a27b-4d7a-a324-1e2f3371f485" providerId="ADAL" clId="{5B5D2141-EF37-4EDA-8D4B-3A6CDDC672CD}" dt="2022-04-04T08:36:44.291" v="140" actId="478"/>
          <ac:picMkLst>
            <pc:docMk/>
            <pc:sldMk cId="799674204" sldId="258"/>
            <ac:picMk id="8" creationId="{00000000-0000-0000-0000-000000000000}"/>
          </ac:picMkLst>
        </pc:picChg>
        <pc:picChg chg="del">
          <ac:chgData name="PR Miss C Price" userId="f21d0b96-a27b-4d7a-a324-1e2f3371f485" providerId="ADAL" clId="{5B5D2141-EF37-4EDA-8D4B-3A6CDDC672CD}" dt="2022-04-06T12:57:53.985" v="783" actId="478"/>
          <ac:picMkLst>
            <pc:docMk/>
            <pc:sldMk cId="799674204" sldId="258"/>
            <ac:picMk id="17" creationId="{007685D4-DAB2-439C-96E0-7D9A1D3D315A}"/>
          </ac:picMkLst>
        </pc:picChg>
        <pc:picChg chg="mod">
          <ac:chgData name="PR Miss C Price" userId="f21d0b96-a27b-4d7a-a324-1e2f3371f485" providerId="ADAL" clId="{5B5D2141-EF37-4EDA-8D4B-3A6CDDC672CD}" dt="2022-04-04T08:37:36.389" v="189" actId="1076"/>
          <ac:picMkLst>
            <pc:docMk/>
            <pc:sldMk cId="799674204" sldId="258"/>
            <ac:picMk id="35" creationId="{8BDC8B59-638F-4374-A983-71593CC99CAA}"/>
          </ac:picMkLst>
        </pc:picChg>
        <pc:picChg chg="add del">
          <ac:chgData name="PR Miss C Price" userId="f21d0b96-a27b-4d7a-a324-1e2f3371f485" providerId="ADAL" clId="{5B5D2141-EF37-4EDA-8D4B-3A6CDDC672CD}" dt="2022-04-04T08:36:19.646" v="114" actId="478"/>
          <ac:picMkLst>
            <pc:docMk/>
            <pc:sldMk cId="799674204" sldId="258"/>
            <ac:picMk id="40" creationId="{81D959A4-D04E-4D57-AAD6-BD28C95801C9}"/>
          </ac:picMkLst>
        </pc:picChg>
        <pc:picChg chg="del">
          <ac:chgData name="PR Miss C Price" userId="f21d0b96-a27b-4d7a-a324-1e2f3371f485" providerId="ADAL" clId="{5B5D2141-EF37-4EDA-8D4B-3A6CDDC672CD}" dt="2022-04-04T08:36:17.910" v="112" actId="478"/>
          <ac:picMkLst>
            <pc:docMk/>
            <pc:sldMk cId="799674204" sldId="258"/>
            <ac:picMk id="45" creationId="{95BF1DB6-4D73-498A-A84E-733D6E1048F7}"/>
          </ac:picMkLst>
        </pc:picChg>
        <pc:picChg chg="del mod">
          <ac:chgData name="PR Miss C Price" userId="f21d0b96-a27b-4d7a-a324-1e2f3371f485" providerId="ADAL" clId="{5B5D2141-EF37-4EDA-8D4B-3A6CDDC672CD}" dt="2022-04-04T08:37:48.962" v="191" actId="478"/>
          <ac:picMkLst>
            <pc:docMk/>
            <pc:sldMk cId="799674204" sldId="258"/>
            <ac:picMk id="47" creationId="{934B2C71-43CC-4D9E-BBBB-423CE6C06EE1}"/>
          </ac:picMkLst>
        </pc:picChg>
        <pc:picChg chg="del">
          <ac:chgData name="PR Miss C Price" userId="f21d0b96-a27b-4d7a-a324-1e2f3371f485" providerId="ADAL" clId="{5B5D2141-EF37-4EDA-8D4B-3A6CDDC672CD}" dt="2022-04-04T08:36:23.672" v="119" actId="478"/>
          <ac:picMkLst>
            <pc:docMk/>
            <pc:sldMk cId="799674204" sldId="258"/>
            <ac:picMk id="124" creationId="{FEABC75F-A5CB-4BB8-8C79-4AA93FC96868}"/>
          </ac:picMkLst>
        </pc:picChg>
        <pc:picChg chg="del">
          <ac:chgData name="PR Miss C Price" userId="f21d0b96-a27b-4d7a-a324-1e2f3371f485" providerId="ADAL" clId="{5B5D2141-EF37-4EDA-8D4B-3A6CDDC672CD}" dt="2022-04-04T08:36:22.945" v="118" actId="478"/>
          <ac:picMkLst>
            <pc:docMk/>
            <pc:sldMk cId="799674204" sldId="258"/>
            <ac:picMk id="125" creationId="{A1A0BC71-5CD1-483D-9D87-016A7C2CD87C}"/>
          </ac:picMkLst>
        </pc:picChg>
        <pc:picChg chg="del">
          <ac:chgData name="PR Miss C Price" userId="f21d0b96-a27b-4d7a-a324-1e2f3371f485" providerId="ADAL" clId="{5B5D2141-EF37-4EDA-8D4B-3A6CDDC672CD}" dt="2022-04-04T08:36:24.567" v="120" actId="478"/>
          <ac:picMkLst>
            <pc:docMk/>
            <pc:sldMk cId="799674204" sldId="258"/>
            <ac:picMk id="126" creationId="{67E6E2EE-8BDF-4AD2-B556-FD63C9CC6B23}"/>
          </ac:picMkLst>
        </pc:picChg>
        <pc:picChg chg="del">
          <ac:chgData name="PR Miss C Price" userId="f21d0b96-a27b-4d7a-a324-1e2f3371f485" providerId="ADAL" clId="{5B5D2141-EF37-4EDA-8D4B-3A6CDDC672CD}" dt="2022-04-04T08:36:54.153" v="153" actId="478"/>
          <ac:picMkLst>
            <pc:docMk/>
            <pc:sldMk cId="799674204" sldId="258"/>
            <ac:picMk id="127" creationId="{9C00EA27-B905-4891-92CD-649F210E4DF3}"/>
          </ac:picMkLst>
        </pc:picChg>
        <pc:picChg chg="del">
          <ac:chgData name="PR Miss C Price" userId="f21d0b96-a27b-4d7a-a324-1e2f3371f485" providerId="ADAL" clId="{5B5D2141-EF37-4EDA-8D4B-3A6CDDC672CD}" dt="2022-04-04T08:36:34.993" v="129" actId="478"/>
          <ac:picMkLst>
            <pc:docMk/>
            <pc:sldMk cId="799674204" sldId="258"/>
            <ac:picMk id="128" creationId="{05AE03A3-B65F-4535-B881-00E06D5501A3}"/>
          </ac:picMkLst>
        </pc:picChg>
        <pc:picChg chg="del">
          <ac:chgData name="PR Miss C Price" userId="f21d0b96-a27b-4d7a-a324-1e2f3371f485" providerId="ADAL" clId="{5B5D2141-EF37-4EDA-8D4B-3A6CDDC672CD}" dt="2022-04-04T08:36:57.304" v="157" actId="478"/>
          <ac:picMkLst>
            <pc:docMk/>
            <pc:sldMk cId="799674204" sldId="258"/>
            <ac:picMk id="423" creationId="{366987F5-27F0-43F2-A94D-6B6A3C9E77B5}"/>
          </ac:picMkLst>
        </pc:picChg>
        <pc:picChg chg="del">
          <ac:chgData name="PR Miss C Price" userId="f21d0b96-a27b-4d7a-a324-1e2f3371f485" providerId="ADAL" clId="{5B5D2141-EF37-4EDA-8D4B-3A6CDDC672CD}" dt="2022-04-04T08:37:12.144" v="180" actId="478"/>
          <ac:picMkLst>
            <pc:docMk/>
            <pc:sldMk cId="799674204" sldId="258"/>
            <ac:picMk id="431" creationId="{B2FE259B-D93F-4178-871D-53C86DA5134B}"/>
          </ac:picMkLst>
        </pc:picChg>
        <pc:picChg chg="del">
          <ac:chgData name="PR Miss C Price" userId="f21d0b96-a27b-4d7a-a324-1e2f3371f485" providerId="ADAL" clId="{5B5D2141-EF37-4EDA-8D4B-3A6CDDC672CD}" dt="2022-04-04T08:37:08.458" v="173" actId="478"/>
          <ac:picMkLst>
            <pc:docMk/>
            <pc:sldMk cId="799674204" sldId="258"/>
            <ac:picMk id="556" creationId="{3965E7C0-5347-43BA-ADE0-7F4BB5265BFB}"/>
          </ac:picMkLst>
        </pc:picChg>
        <pc:picChg chg="del">
          <ac:chgData name="PR Miss C Price" userId="f21d0b96-a27b-4d7a-a324-1e2f3371f485" providerId="ADAL" clId="{5B5D2141-EF37-4EDA-8D4B-3A6CDDC672CD}" dt="2022-04-04T08:37:03.481" v="169" actId="478"/>
          <ac:picMkLst>
            <pc:docMk/>
            <pc:sldMk cId="799674204" sldId="258"/>
            <ac:picMk id="557" creationId="{9024C0CC-21E3-40E9-AC54-C2CF97D3F05F}"/>
          </ac:picMkLst>
        </pc:picChg>
        <pc:picChg chg="del">
          <ac:chgData name="PR Miss C Price" userId="f21d0b96-a27b-4d7a-a324-1e2f3371f485" providerId="ADAL" clId="{5B5D2141-EF37-4EDA-8D4B-3A6CDDC672CD}" dt="2022-04-04T08:37:02.938" v="168" actId="478"/>
          <ac:picMkLst>
            <pc:docMk/>
            <pc:sldMk cId="799674204" sldId="258"/>
            <ac:picMk id="560" creationId="{DC2408AB-1195-40B6-A736-BB35D851D3DC}"/>
          </ac:picMkLst>
        </pc:picChg>
        <pc:picChg chg="del">
          <ac:chgData name="PR Miss C Price" userId="f21d0b96-a27b-4d7a-a324-1e2f3371f485" providerId="ADAL" clId="{5B5D2141-EF37-4EDA-8D4B-3A6CDDC672CD}" dt="2022-04-04T08:36:59.623" v="162" actId="478"/>
          <ac:picMkLst>
            <pc:docMk/>
            <pc:sldMk cId="799674204" sldId="258"/>
            <ac:picMk id="563" creationId="{FC1E98EA-A32F-4AB7-8039-38378DA6092D}"/>
          </ac:picMkLst>
        </pc:picChg>
        <pc:picChg chg="del">
          <ac:chgData name="PR Miss C Price" userId="f21d0b96-a27b-4d7a-a324-1e2f3371f485" providerId="ADAL" clId="{5B5D2141-EF37-4EDA-8D4B-3A6CDDC672CD}" dt="2022-04-04T08:36:58.171" v="159" actId="478"/>
          <ac:picMkLst>
            <pc:docMk/>
            <pc:sldMk cId="799674204" sldId="258"/>
            <ac:picMk id="564" creationId="{BA097A18-44EE-4B42-A2D4-2622FFA5EA85}"/>
          </ac:picMkLst>
        </pc:picChg>
        <pc:picChg chg="del">
          <ac:chgData name="PR Miss C Price" userId="f21d0b96-a27b-4d7a-a324-1e2f3371f485" providerId="ADAL" clId="{5B5D2141-EF37-4EDA-8D4B-3A6CDDC672CD}" dt="2022-04-04T08:36:58.577" v="160" actId="478"/>
          <ac:picMkLst>
            <pc:docMk/>
            <pc:sldMk cId="799674204" sldId="258"/>
            <ac:picMk id="570" creationId="{46005229-CDDB-43BD-8072-94EB98F71B70}"/>
          </ac:picMkLst>
        </pc:picChg>
        <pc:picChg chg="del">
          <ac:chgData name="PR Miss C Price" userId="f21d0b96-a27b-4d7a-a324-1e2f3371f485" providerId="ADAL" clId="{5B5D2141-EF37-4EDA-8D4B-3A6CDDC672CD}" dt="2022-04-04T08:37:10.946" v="177" actId="478"/>
          <ac:picMkLst>
            <pc:docMk/>
            <pc:sldMk cId="799674204" sldId="258"/>
            <ac:picMk id="573" creationId="{CF83F6B4-BB1F-4004-80A3-45EE37E1F76F}"/>
          </ac:picMkLst>
        </pc:picChg>
        <pc:picChg chg="del">
          <ac:chgData name="PR Miss C Price" userId="f21d0b96-a27b-4d7a-a324-1e2f3371f485" providerId="ADAL" clId="{5B5D2141-EF37-4EDA-8D4B-3A6CDDC672CD}" dt="2022-04-04T08:37:00.042" v="163" actId="478"/>
          <ac:picMkLst>
            <pc:docMk/>
            <pc:sldMk cId="799674204" sldId="258"/>
            <ac:picMk id="574" creationId="{14B3B5E2-83EE-4031-978D-F7AD3E87BFEC}"/>
          </ac:picMkLst>
        </pc:picChg>
        <pc:picChg chg="del">
          <ac:chgData name="PR Miss C Price" userId="f21d0b96-a27b-4d7a-a324-1e2f3371f485" providerId="ADAL" clId="{5B5D2141-EF37-4EDA-8D4B-3A6CDDC672CD}" dt="2022-04-04T08:37:01.513" v="166" actId="478"/>
          <ac:picMkLst>
            <pc:docMk/>
            <pc:sldMk cId="799674204" sldId="258"/>
            <ac:picMk id="603" creationId="{654A9445-C6FB-4499-8A70-F77D48BA049C}"/>
          </ac:picMkLst>
        </pc:picChg>
        <pc:picChg chg="del">
          <ac:chgData name="PR Miss C Price" userId="f21d0b96-a27b-4d7a-a324-1e2f3371f485" providerId="ADAL" clId="{5B5D2141-EF37-4EDA-8D4B-3A6CDDC672CD}" dt="2022-04-04T08:36:43.133" v="138" actId="478"/>
          <ac:picMkLst>
            <pc:docMk/>
            <pc:sldMk cId="799674204" sldId="258"/>
            <ac:picMk id="630" creationId="{E447B9BD-8004-4145-9962-FF97D9A5F34D}"/>
          </ac:picMkLst>
        </pc:picChg>
        <pc:picChg chg="del">
          <ac:chgData name="PR Miss C Price" userId="f21d0b96-a27b-4d7a-a324-1e2f3371f485" providerId="ADAL" clId="{5B5D2141-EF37-4EDA-8D4B-3A6CDDC672CD}" dt="2022-04-04T08:36:22.427" v="117" actId="478"/>
          <ac:picMkLst>
            <pc:docMk/>
            <pc:sldMk cId="799674204" sldId="258"/>
            <ac:picMk id="670" creationId="{71747521-67DF-41D4-BB8E-0FD303011580}"/>
          </ac:picMkLst>
        </pc:picChg>
        <pc:picChg chg="del">
          <ac:chgData name="PR Miss C Price" userId="f21d0b96-a27b-4d7a-a324-1e2f3371f485" providerId="ADAL" clId="{5B5D2141-EF37-4EDA-8D4B-3A6CDDC672CD}" dt="2022-04-04T08:36:15.883" v="109" actId="478"/>
          <ac:picMkLst>
            <pc:docMk/>
            <pc:sldMk cId="799674204" sldId="258"/>
            <ac:picMk id="694" creationId="{B6230012-D576-4195-B575-94CD1D821856}"/>
          </ac:picMkLst>
        </pc:picChg>
        <pc:picChg chg="del">
          <ac:chgData name="PR Miss C Price" userId="f21d0b96-a27b-4d7a-a324-1e2f3371f485" providerId="ADAL" clId="{5B5D2141-EF37-4EDA-8D4B-3A6CDDC672CD}" dt="2022-04-04T08:36:44.846" v="141" actId="478"/>
          <ac:picMkLst>
            <pc:docMk/>
            <pc:sldMk cId="799674204" sldId="258"/>
            <ac:picMk id="715" creationId="{FA80D402-4EC5-4B08-8D24-8DCEFB731D17}"/>
          </ac:picMkLst>
        </pc:picChg>
        <pc:picChg chg="del">
          <ac:chgData name="PR Miss C Price" userId="f21d0b96-a27b-4d7a-a324-1e2f3371f485" providerId="ADAL" clId="{5B5D2141-EF37-4EDA-8D4B-3A6CDDC672CD}" dt="2022-04-04T08:37:04.643" v="171" actId="478"/>
          <ac:picMkLst>
            <pc:docMk/>
            <pc:sldMk cId="799674204" sldId="258"/>
            <ac:picMk id="720" creationId="{6B4AD221-A669-40FE-896B-5D84B27E61E0}"/>
          </ac:picMkLst>
        </pc:picChg>
        <pc:picChg chg="del">
          <ac:chgData name="PR Miss C Price" userId="f21d0b96-a27b-4d7a-a324-1e2f3371f485" providerId="ADAL" clId="{5B5D2141-EF37-4EDA-8D4B-3A6CDDC672CD}" dt="2022-04-04T08:36:21.055" v="115" actId="478"/>
          <ac:picMkLst>
            <pc:docMk/>
            <pc:sldMk cId="799674204" sldId="258"/>
            <ac:picMk id="721" creationId="{797FB45B-7D51-4EE3-BAC1-FFAFC376263A}"/>
          </ac:picMkLst>
        </pc:picChg>
        <pc:picChg chg="del">
          <ac:chgData name="PR Miss C Price" userId="f21d0b96-a27b-4d7a-a324-1e2f3371f485" providerId="ADAL" clId="{5B5D2141-EF37-4EDA-8D4B-3A6CDDC672CD}" dt="2022-04-04T08:36:35.515" v="130" actId="478"/>
          <ac:picMkLst>
            <pc:docMk/>
            <pc:sldMk cId="799674204" sldId="258"/>
            <ac:picMk id="1026" creationId="{2BDC349D-F051-42D9-A919-4F6D40D9036D}"/>
          </ac:picMkLst>
        </pc:picChg>
        <pc:picChg chg="del">
          <ac:chgData name="PR Miss C Price" userId="f21d0b96-a27b-4d7a-a324-1e2f3371f485" providerId="ADAL" clId="{5B5D2141-EF37-4EDA-8D4B-3A6CDDC672CD}" dt="2022-04-04T08:37:13.012" v="182" actId="478"/>
          <ac:picMkLst>
            <pc:docMk/>
            <pc:sldMk cId="799674204" sldId="258"/>
            <ac:picMk id="1030" creationId="{D1B92787-C6D0-4DDA-A51C-CB96E7E74C43}"/>
          </ac:picMkLst>
        </pc:picChg>
        <pc:picChg chg="del">
          <ac:chgData name="PR Miss C Price" userId="f21d0b96-a27b-4d7a-a324-1e2f3371f485" providerId="ADAL" clId="{5B5D2141-EF37-4EDA-8D4B-3A6CDDC672CD}" dt="2022-04-04T08:45:58.558" v="342" actId="478"/>
          <ac:picMkLst>
            <pc:docMk/>
            <pc:sldMk cId="799674204" sldId="258"/>
            <ac:picMk id="1032" creationId="{EFDCB1D6-8E3E-49C3-BCB8-476447DD4B99}"/>
          </ac:picMkLst>
        </pc:picChg>
        <pc:picChg chg="del">
          <ac:chgData name="PR Miss C Price" userId="f21d0b96-a27b-4d7a-a324-1e2f3371f485" providerId="ADAL" clId="{5B5D2141-EF37-4EDA-8D4B-3A6CDDC672CD}" dt="2022-04-04T08:45:58.854" v="343" actId="478"/>
          <ac:picMkLst>
            <pc:docMk/>
            <pc:sldMk cId="799674204" sldId="258"/>
            <ac:picMk id="1034" creationId="{BAC58CAE-3001-4B8D-81DA-A48CAE0C919E}"/>
          </ac:picMkLst>
        </pc:picChg>
        <pc:picChg chg="del">
          <ac:chgData name="PR Miss C Price" userId="f21d0b96-a27b-4d7a-a324-1e2f3371f485" providerId="ADAL" clId="{5B5D2141-EF37-4EDA-8D4B-3A6CDDC672CD}" dt="2022-04-04T08:37:11.755" v="179" actId="478"/>
          <ac:picMkLst>
            <pc:docMk/>
            <pc:sldMk cId="799674204" sldId="258"/>
            <ac:picMk id="1038" creationId="{68C8E8D5-38CF-4B03-B300-30EFF272DA91}"/>
          </ac:picMkLst>
        </pc:picChg>
        <pc:picChg chg="del">
          <ac:chgData name="PR Miss C Price" userId="f21d0b96-a27b-4d7a-a324-1e2f3371f485" providerId="ADAL" clId="{5B5D2141-EF37-4EDA-8D4B-3A6CDDC672CD}" dt="2022-04-04T08:37:11.353" v="178" actId="478"/>
          <ac:picMkLst>
            <pc:docMk/>
            <pc:sldMk cId="799674204" sldId="258"/>
            <ac:picMk id="1040" creationId="{8BC583B1-A621-47E4-80EB-CCD93BADA057}"/>
          </ac:picMkLst>
        </pc:picChg>
        <pc:picChg chg="del">
          <ac:chgData name="PR Miss C Price" userId="f21d0b96-a27b-4d7a-a324-1e2f3371f485" providerId="ADAL" clId="{5B5D2141-EF37-4EDA-8D4B-3A6CDDC672CD}" dt="2022-04-04T08:45:59.275" v="344" actId="478"/>
          <ac:picMkLst>
            <pc:docMk/>
            <pc:sldMk cId="799674204" sldId="258"/>
            <ac:picMk id="1048" creationId="{BDC82299-A024-4DCB-8398-8EA908777BA0}"/>
          </ac:picMkLst>
        </pc:picChg>
        <pc:picChg chg="del">
          <ac:chgData name="PR Miss C Price" userId="f21d0b96-a27b-4d7a-a324-1e2f3371f485" providerId="ADAL" clId="{5B5D2141-EF37-4EDA-8D4B-3A6CDDC672CD}" dt="2022-04-04T08:46:00.013" v="346" actId="478"/>
          <ac:picMkLst>
            <pc:docMk/>
            <pc:sldMk cId="799674204" sldId="258"/>
            <ac:picMk id="1054" creationId="{35FF052E-0257-4718-8342-AA73E00D429F}"/>
          </ac:picMkLst>
        </pc:picChg>
        <pc:picChg chg="del">
          <ac:chgData name="PR Miss C Price" userId="f21d0b96-a27b-4d7a-a324-1e2f3371f485" providerId="ADAL" clId="{5B5D2141-EF37-4EDA-8D4B-3A6CDDC672CD}" dt="2022-04-04T08:37:12.576" v="181" actId="478"/>
          <ac:picMkLst>
            <pc:docMk/>
            <pc:sldMk cId="799674204" sldId="258"/>
            <ac:picMk id="1056" creationId="{E3ADFE3D-C1BB-40E1-9843-17FBC51EEC33}"/>
          </ac:picMkLst>
        </pc:picChg>
        <pc:picChg chg="del">
          <ac:chgData name="PR Miss C Price" userId="f21d0b96-a27b-4d7a-a324-1e2f3371f485" providerId="ADAL" clId="{5B5D2141-EF37-4EDA-8D4B-3A6CDDC672CD}" dt="2022-04-04T08:45:59.588" v="345" actId="478"/>
          <ac:picMkLst>
            <pc:docMk/>
            <pc:sldMk cId="799674204" sldId="258"/>
            <ac:picMk id="1062" creationId="{0BD23E7B-DAD3-4AA5-90A0-068543545AAB}"/>
          </ac:picMkLst>
        </pc:picChg>
        <pc:picChg chg="del">
          <ac:chgData name="PR Miss C Price" userId="f21d0b96-a27b-4d7a-a324-1e2f3371f485" providerId="ADAL" clId="{5B5D2141-EF37-4EDA-8D4B-3A6CDDC672CD}" dt="2022-04-04T08:45:58.033" v="341" actId="478"/>
          <ac:picMkLst>
            <pc:docMk/>
            <pc:sldMk cId="799674204" sldId="258"/>
            <ac:picMk id="1068" creationId="{696B3B7E-976C-46B6-93F0-0369BB6E3A9F}"/>
          </ac:picMkLst>
        </pc:picChg>
        <pc:picChg chg="del">
          <ac:chgData name="PR Miss C Price" userId="f21d0b96-a27b-4d7a-a324-1e2f3371f485" providerId="ADAL" clId="{5B5D2141-EF37-4EDA-8D4B-3A6CDDC672CD}" dt="2022-04-04T08:37:09.274" v="174" actId="478"/>
          <ac:picMkLst>
            <pc:docMk/>
            <pc:sldMk cId="799674204" sldId="258"/>
            <ac:picMk id="1078" creationId="{E39FA55C-CAB9-41BD-9A6B-6EBA9AA7E797}"/>
          </ac:picMkLst>
        </pc:picChg>
        <pc:picChg chg="del">
          <ac:chgData name="PR Miss C Price" userId="f21d0b96-a27b-4d7a-a324-1e2f3371f485" providerId="ADAL" clId="{5B5D2141-EF37-4EDA-8D4B-3A6CDDC672CD}" dt="2022-04-04T08:36:50.577" v="148" actId="478"/>
          <ac:picMkLst>
            <pc:docMk/>
            <pc:sldMk cId="799674204" sldId="258"/>
            <ac:picMk id="1080" creationId="{7679EC2A-360C-4014-BB1C-68F7081900A0}"/>
          </ac:picMkLst>
        </pc:picChg>
        <pc:picChg chg="del">
          <ac:chgData name="PR Miss C Price" userId="f21d0b96-a27b-4d7a-a324-1e2f3371f485" providerId="ADAL" clId="{5B5D2141-EF37-4EDA-8D4B-3A6CDDC672CD}" dt="2022-04-04T08:36:51.667" v="150" actId="478"/>
          <ac:picMkLst>
            <pc:docMk/>
            <pc:sldMk cId="799674204" sldId="258"/>
            <ac:picMk id="1098" creationId="{42A14EDA-9000-4B51-B043-4DD272247FD2}"/>
          </ac:picMkLst>
        </pc:picChg>
        <pc:picChg chg="del">
          <ac:chgData name="PR Miss C Price" userId="f21d0b96-a27b-4d7a-a324-1e2f3371f485" providerId="ADAL" clId="{5B5D2141-EF37-4EDA-8D4B-3A6CDDC672CD}" dt="2022-04-04T08:37:01.046" v="165" actId="478"/>
          <ac:picMkLst>
            <pc:docMk/>
            <pc:sldMk cId="799674204" sldId="258"/>
            <ac:picMk id="1102" creationId="{5841A252-3C2C-453D-9065-FBAC517651A5}"/>
          </ac:picMkLst>
        </pc:picChg>
        <pc:picChg chg="del">
          <ac:chgData name="PR Miss C Price" userId="f21d0b96-a27b-4d7a-a324-1e2f3371f485" providerId="ADAL" clId="{5B5D2141-EF37-4EDA-8D4B-3A6CDDC672CD}" dt="2022-04-04T08:36:12.356" v="105" actId="478"/>
          <ac:picMkLst>
            <pc:docMk/>
            <pc:sldMk cId="799674204" sldId="258"/>
            <ac:picMk id="1114" creationId="{4D0EB2A6-9176-4A5E-A453-4D709213E17D}"/>
          </ac:picMkLst>
        </pc:picChg>
        <pc:picChg chg="del">
          <ac:chgData name="PR Miss C Price" userId="f21d0b96-a27b-4d7a-a324-1e2f3371f485" providerId="ADAL" clId="{5B5D2141-EF37-4EDA-8D4B-3A6CDDC672CD}" dt="2022-04-04T08:36:59.263" v="161" actId="478"/>
          <ac:picMkLst>
            <pc:docMk/>
            <pc:sldMk cId="799674204" sldId="258"/>
            <ac:picMk id="1116" creationId="{CCD7C9C3-2070-4DC1-92BE-FEE016EEB207}"/>
          </ac:picMkLst>
        </pc:picChg>
        <pc:picChg chg="del">
          <ac:chgData name="PR Miss C Price" userId="f21d0b96-a27b-4d7a-a324-1e2f3371f485" providerId="ADAL" clId="{5B5D2141-EF37-4EDA-8D4B-3A6CDDC672CD}" dt="2022-04-04T08:36:36.456" v="132" actId="478"/>
          <ac:picMkLst>
            <pc:docMk/>
            <pc:sldMk cId="799674204" sldId="258"/>
            <ac:picMk id="1126" creationId="{B45987E7-F303-434D-AFB6-F595007E34D7}"/>
          </ac:picMkLst>
        </pc:picChg>
        <pc:picChg chg="del">
          <ac:chgData name="PR Miss C Price" userId="f21d0b96-a27b-4d7a-a324-1e2f3371f485" providerId="ADAL" clId="{5B5D2141-EF37-4EDA-8D4B-3A6CDDC672CD}" dt="2022-04-04T08:36:57.830" v="158" actId="478"/>
          <ac:picMkLst>
            <pc:docMk/>
            <pc:sldMk cId="799674204" sldId="258"/>
            <ac:picMk id="1128" creationId="{79DBD0F3-69A9-4AE9-8DCB-1A57593B76B4}"/>
          </ac:picMkLst>
        </pc:picChg>
        <pc:picChg chg="del">
          <ac:chgData name="PR Miss C Price" userId="f21d0b96-a27b-4d7a-a324-1e2f3371f485" providerId="ADAL" clId="{5B5D2141-EF37-4EDA-8D4B-3A6CDDC672CD}" dt="2022-04-04T08:36:35.963" v="131" actId="478"/>
          <ac:picMkLst>
            <pc:docMk/>
            <pc:sldMk cId="799674204" sldId="258"/>
            <ac:picMk id="1134" creationId="{49BDDB18-FD9D-49BE-A178-0C3C3F345278}"/>
          </ac:picMkLst>
        </pc:picChg>
        <pc:picChg chg="del">
          <ac:chgData name="PR Miss C Price" userId="f21d0b96-a27b-4d7a-a324-1e2f3371f485" providerId="ADAL" clId="{5B5D2141-EF37-4EDA-8D4B-3A6CDDC672CD}" dt="2022-04-04T08:36:41.373" v="137" actId="478"/>
          <ac:picMkLst>
            <pc:docMk/>
            <pc:sldMk cId="799674204" sldId="258"/>
            <ac:picMk id="1138" creationId="{4F176BDC-EA30-43B6-AF4A-DE3FCB0CB2F9}"/>
          </ac:picMkLst>
        </pc:picChg>
        <pc:picChg chg="del">
          <ac:chgData name="PR Miss C Price" userId="f21d0b96-a27b-4d7a-a324-1e2f3371f485" providerId="ADAL" clId="{5B5D2141-EF37-4EDA-8D4B-3A6CDDC672CD}" dt="2022-04-04T08:36:15.106" v="108" actId="478"/>
          <ac:picMkLst>
            <pc:docMk/>
            <pc:sldMk cId="799674204" sldId="258"/>
            <ac:picMk id="1146" creationId="{16558F62-732B-4706-AB6D-94147FEC95C1}"/>
          </ac:picMkLst>
        </pc:picChg>
        <pc:picChg chg="del">
          <ac:chgData name="PR Miss C Price" userId="f21d0b96-a27b-4d7a-a324-1e2f3371f485" providerId="ADAL" clId="{5B5D2141-EF37-4EDA-8D4B-3A6CDDC672CD}" dt="2022-04-04T08:36:25.289" v="121" actId="478"/>
          <ac:picMkLst>
            <pc:docMk/>
            <pc:sldMk cId="799674204" sldId="258"/>
            <ac:picMk id="1156" creationId="{EC0B9154-B1F7-4038-8FBF-38F9A6931196}"/>
          </ac:picMkLst>
        </pc:picChg>
        <pc:picChg chg="del">
          <ac:chgData name="PR Miss C Price" userId="f21d0b96-a27b-4d7a-a324-1e2f3371f485" providerId="ADAL" clId="{5B5D2141-EF37-4EDA-8D4B-3A6CDDC672CD}" dt="2022-04-04T08:37:01.913" v="167" actId="478"/>
          <ac:picMkLst>
            <pc:docMk/>
            <pc:sldMk cId="799674204" sldId="258"/>
            <ac:picMk id="1158" creationId="{05BD0337-8540-4316-BB24-43AF301C68AA}"/>
          </ac:picMkLst>
        </pc:picChg>
        <pc:picChg chg="del">
          <ac:chgData name="PR Miss C Price" userId="f21d0b96-a27b-4d7a-a324-1e2f3371f485" providerId="ADAL" clId="{5B5D2141-EF37-4EDA-8D4B-3A6CDDC672CD}" dt="2022-04-04T08:36:43.797" v="139" actId="478"/>
          <ac:picMkLst>
            <pc:docMk/>
            <pc:sldMk cId="799674204" sldId="258"/>
            <ac:picMk id="1160" creationId="{6E9B998F-6D69-4A8E-8AC5-D405AA2A75B2}"/>
          </ac:picMkLst>
        </pc:picChg>
        <pc:picChg chg="del">
          <ac:chgData name="PR Miss C Price" userId="f21d0b96-a27b-4d7a-a324-1e2f3371f485" providerId="ADAL" clId="{5B5D2141-EF37-4EDA-8D4B-3A6CDDC672CD}" dt="2022-04-04T08:36:49.361" v="146" actId="478"/>
          <ac:picMkLst>
            <pc:docMk/>
            <pc:sldMk cId="799674204" sldId="258"/>
            <ac:picMk id="1162" creationId="{BC1EAC02-E58A-43B6-ACEA-A4B59EA668DA}"/>
          </ac:picMkLst>
        </pc:picChg>
        <pc:picChg chg="del">
          <ac:chgData name="PR Miss C Price" userId="f21d0b96-a27b-4d7a-a324-1e2f3371f485" providerId="ADAL" clId="{5B5D2141-EF37-4EDA-8D4B-3A6CDDC672CD}" dt="2022-04-04T08:36:13.098" v="106" actId="478"/>
          <ac:picMkLst>
            <pc:docMk/>
            <pc:sldMk cId="799674204" sldId="258"/>
            <ac:picMk id="1164" creationId="{EB1C715D-C446-4C4D-9E46-A983741B3E05}"/>
          </ac:picMkLst>
        </pc:picChg>
        <pc:picChg chg="del">
          <ac:chgData name="PR Miss C Price" userId="f21d0b96-a27b-4d7a-a324-1e2f3371f485" providerId="ADAL" clId="{5B5D2141-EF37-4EDA-8D4B-3A6CDDC672CD}" dt="2022-04-04T08:36:36.899" v="133" actId="478"/>
          <ac:picMkLst>
            <pc:docMk/>
            <pc:sldMk cId="799674204" sldId="258"/>
            <ac:picMk id="1170" creationId="{7F139CFD-8B1B-45F6-A01C-F7D753B158D0}"/>
          </ac:picMkLst>
        </pc:picChg>
        <pc:picChg chg="del">
          <ac:chgData name="PR Miss C Price" userId="f21d0b96-a27b-4d7a-a324-1e2f3371f485" providerId="ADAL" clId="{5B5D2141-EF37-4EDA-8D4B-3A6CDDC672CD}" dt="2022-04-04T08:36:34.373" v="128" actId="478"/>
          <ac:picMkLst>
            <pc:docMk/>
            <pc:sldMk cId="799674204" sldId="258"/>
            <ac:picMk id="1176" creationId="{99B7E065-138E-4C8F-9263-C66796011D84}"/>
          </ac:picMkLst>
        </pc:picChg>
        <pc:picChg chg="del">
          <ac:chgData name="PR Miss C Price" userId="f21d0b96-a27b-4d7a-a324-1e2f3371f485" providerId="ADAL" clId="{5B5D2141-EF37-4EDA-8D4B-3A6CDDC672CD}" dt="2022-04-04T08:36:33.633" v="127" actId="478"/>
          <ac:picMkLst>
            <pc:docMk/>
            <pc:sldMk cId="799674204" sldId="258"/>
            <ac:picMk id="1178" creationId="{B80D7325-7952-4104-96AB-6F509904DA43}"/>
          </ac:picMkLst>
        </pc:picChg>
        <pc:picChg chg="del">
          <ac:chgData name="PR Miss C Price" userId="f21d0b96-a27b-4d7a-a324-1e2f3371f485" providerId="ADAL" clId="{5B5D2141-EF37-4EDA-8D4B-3A6CDDC672CD}" dt="2022-04-04T08:36:32.607" v="126" actId="478"/>
          <ac:picMkLst>
            <pc:docMk/>
            <pc:sldMk cId="799674204" sldId="258"/>
            <ac:picMk id="1180" creationId="{173A7E72-AD72-40CB-9E5D-C75519EBC08E}"/>
          </ac:picMkLst>
        </pc:picChg>
        <pc:picChg chg="del">
          <ac:chgData name="PR Miss C Price" userId="f21d0b96-a27b-4d7a-a324-1e2f3371f485" providerId="ADAL" clId="{5B5D2141-EF37-4EDA-8D4B-3A6CDDC672CD}" dt="2022-04-04T08:36:52.104" v="151" actId="478"/>
          <ac:picMkLst>
            <pc:docMk/>
            <pc:sldMk cId="799674204" sldId="258"/>
            <ac:picMk id="1182" creationId="{000C3B60-B2C6-402B-8D9A-AAD2A6F7C32F}"/>
          </ac:picMkLst>
        </pc:picChg>
        <pc:picChg chg="del">
          <ac:chgData name="PR Miss C Price" userId="f21d0b96-a27b-4d7a-a324-1e2f3371f485" providerId="ADAL" clId="{5B5D2141-EF37-4EDA-8D4B-3A6CDDC672CD}" dt="2022-04-04T08:36:21.792" v="116" actId="478"/>
          <ac:picMkLst>
            <pc:docMk/>
            <pc:sldMk cId="799674204" sldId="258"/>
            <ac:picMk id="1196" creationId="{3CB18200-5975-41FE-A822-F34BFE7C8BAC}"/>
          </ac:picMkLst>
        </pc:picChg>
        <pc:picChg chg="del">
          <ac:chgData name="PR Miss C Price" userId="f21d0b96-a27b-4d7a-a324-1e2f3371f485" providerId="ADAL" clId="{5B5D2141-EF37-4EDA-8D4B-3A6CDDC672CD}" dt="2022-04-04T08:36:50.129" v="147" actId="478"/>
          <ac:picMkLst>
            <pc:docMk/>
            <pc:sldMk cId="799674204" sldId="258"/>
            <ac:picMk id="1202" creationId="{9B307651-E44B-4982-8519-EBB8AED5B727}"/>
          </ac:picMkLst>
        </pc:picChg>
        <pc:picChg chg="del">
          <ac:chgData name="PR Miss C Price" userId="f21d0b96-a27b-4d7a-a324-1e2f3371f485" providerId="ADAL" clId="{5B5D2141-EF37-4EDA-8D4B-3A6CDDC672CD}" dt="2022-04-04T08:36:16.641" v="110" actId="478"/>
          <ac:picMkLst>
            <pc:docMk/>
            <pc:sldMk cId="799674204" sldId="258"/>
            <ac:picMk id="1212" creationId="{354425A3-2203-47DA-94EF-393DB7F5F563}"/>
          </ac:picMkLst>
        </pc:picChg>
        <pc:cxnChg chg="mod">
          <ac:chgData name="PR Miss C Price" userId="f21d0b96-a27b-4d7a-a324-1e2f3371f485" providerId="ADAL" clId="{5B5D2141-EF37-4EDA-8D4B-3A6CDDC672CD}" dt="2022-04-04T09:30:48.513" v="527" actId="1035"/>
          <ac:cxnSpMkLst>
            <pc:docMk/>
            <pc:sldMk cId="799674204" sldId="258"/>
            <ac:cxnSpMk id="10" creationId="{7DFABDA1-8E56-4315-93C3-5D2B098970B9}"/>
          </ac:cxnSpMkLst>
        </pc:cxnChg>
        <pc:cxnChg chg="del mod">
          <ac:chgData name="PR Miss C Price" userId="f21d0b96-a27b-4d7a-a324-1e2f3371f485" providerId="ADAL" clId="{5B5D2141-EF37-4EDA-8D4B-3A6CDDC672CD}" dt="2022-03-21T12:23:38.860" v="9" actId="478"/>
          <ac:cxnSpMkLst>
            <pc:docMk/>
            <pc:sldMk cId="799674204" sldId="258"/>
            <ac:cxnSpMk id="19" creationId="{82701CC1-33E1-47E4-9BE2-A5D7AB8D1095}"/>
          </ac:cxnSpMkLst>
        </pc:cxnChg>
        <pc:cxnChg chg="del mod">
          <ac:chgData name="PR Miss C Price" userId="f21d0b96-a27b-4d7a-a324-1e2f3371f485" providerId="ADAL" clId="{5B5D2141-EF37-4EDA-8D4B-3A6CDDC672CD}" dt="2022-03-21T12:23:42.841" v="11" actId="478"/>
          <ac:cxnSpMkLst>
            <pc:docMk/>
            <pc:sldMk cId="799674204" sldId="258"/>
            <ac:cxnSpMk id="21" creationId="{26315C1D-CE34-48CC-AA2D-FB19CE4D4321}"/>
          </ac:cxnSpMkLst>
        </pc:cxnChg>
        <pc:cxnChg chg="mod">
          <ac:chgData name="PR Miss C Price" userId="f21d0b96-a27b-4d7a-a324-1e2f3371f485" providerId="ADAL" clId="{5B5D2141-EF37-4EDA-8D4B-3A6CDDC672CD}" dt="2022-03-21T12:23:58.930" v="15" actId="1076"/>
          <ac:cxnSpMkLst>
            <pc:docMk/>
            <pc:sldMk cId="799674204" sldId="258"/>
            <ac:cxnSpMk id="23" creationId="{739AB837-75BF-4CB6-91BB-328B4403C318}"/>
          </ac:cxnSpMkLst>
        </pc:cxnChg>
        <pc:cxnChg chg="del">
          <ac:chgData name="PR Miss C Price" userId="f21d0b96-a27b-4d7a-a324-1e2f3371f485" providerId="ADAL" clId="{5B5D2141-EF37-4EDA-8D4B-3A6CDDC672CD}" dt="2022-04-04T09:26:49.261" v="418" actId="478"/>
          <ac:cxnSpMkLst>
            <pc:docMk/>
            <pc:sldMk cId="799674204" sldId="258"/>
            <ac:cxnSpMk id="197" creationId="{F42C09D5-5B4B-47B8-8607-857B19D50450}"/>
          </ac:cxnSpMkLst>
        </pc:cxnChg>
        <pc:cxnChg chg="del">
          <ac:chgData name="PR Miss C Price" userId="f21d0b96-a27b-4d7a-a324-1e2f3371f485" providerId="ADAL" clId="{5B5D2141-EF37-4EDA-8D4B-3A6CDDC672CD}" dt="2022-04-04T09:32:06.365" v="545" actId="478"/>
          <ac:cxnSpMkLst>
            <pc:docMk/>
            <pc:sldMk cId="799674204" sldId="258"/>
            <ac:cxnSpMk id="202" creationId="{3EFF6F25-444B-4FFF-8BC3-82F5F9A5E7B1}"/>
          </ac:cxnSpMkLst>
        </pc:cxnChg>
        <pc:cxnChg chg="del mod">
          <ac:chgData name="PR Miss C Price" userId="f21d0b96-a27b-4d7a-a324-1e2f3371f485" providerId="ADAL" clId="{5B5D2141-EF37-4EDA-8D4B-3A6CDDC672CD}" dt="2022-04-04T09:26:50.221" v="419" actId="478"/>
          <ac:cxnSpMkLst>
            <pc:docMk/>
            <pc:sldMk cId="799674204" sldId="258"/>
            <ac:cxnSpMk id="204" creationId="{681AA47B-1F47-41AB-ABB9-B03C4B47E459}"/>
          </ac:cxnSpMkLst>
        </pc:cxnChg>
        <pc:cxnChg chg="del">
          <ac:chgData name="PR Miss C Price" userId="f21d0b96-a27b-4d7a-a324-1e2f3371f485" providerId="ADAL" clId="{5B5D2141-EF37-4EDA-8D4B-3A6CDDC672CD}" dt="2022-04-04T09:32:05.534" v="544" actId="478"/>
          <ac:cxnSpMkLst>
            <pc:docMk/>
            <pc:sldMk cId="799674204" sldId="258"/>
            <ac:cxnSpMk id="206" creationId="{243C14CD-5588-49E1-A5AF-D39599295238}"/>
          </ac:cxnSpMkLst>
        </pc:cxnChg>
        <pc:cxnChg chg="del">
          <ac:chgData name="PR Miss C Price" userId="f21d0b96-a27b-4d7a-a324-1e2f3371f485" providerId="ADAL" clId="{5B5D2141-EF37-4EDA-8D4B-3A6CDDC672CD}" dt="2022-04-04T09:26:50.884" v="420" actId="478"/>
          <ac:cxnSpMkLst>
            <pc:docMk/>
            <pc:sldMk cId="799674204" sldId="258"/>
            <ac:cxnSpMk id="208" creationId="{1B7D4CBA-FEE4-4286-A4C0-3E4E642EFF46}"/>
          </ac:cxnSpMkLst>
        </pc:cxnChg>
        <pc:cxnChg chg="del">
          <ac:chgData name="PR Miss C Price" userId="f21d0b96-a27b-4d7a-a324-1e2f3371f485" providerId="ADAL" clId="{5B5D2141-EF37-4EDA-8D4B-3A6CDDC672CD}" dt="2022-04-04T09:32:04.324" v="543" actId="478"/>
          <ac:cxnSpMkLst>
            <pc:docMk/>
            <pc:sldMk cId="799674204" sldId="258"/>
            <ac:cxnSpMk id="210" creationId="{9AAC999A-951A-42A5-A185-216EC61D1AAF}"/>
          </ac:cxnSpMkLst>
        </pc:cxnChg>
        <pc:cxnChg chg="del">
          <ac:chgData name="PR Miss C Price" userId="f21d0b96-a27b-4d7a-a324-1e2f3371f485" providerId="ADAL" clId="{5B5D2141-EF37-4EDA-8D4B-3A6CDDC672CD}" dt="2022-04-04T09:26:51.613" v="421" actId="478"/>
          <ac:cxnSpMkLst>
            <pc:docMk/>
            <pc:sldMk cId="799674204" sldId="258"/>
            <ac:cxnSpMk id="212" creationId="{31338E62-EEED-4820-9AAC-9195C106733E}"/>
          </ac:cxnSpMkLst>
        </pc:cxnChg>
        <pc:cxnChg chg="del">
          <ac:chgData name="PR Miss C Price" userId="f21d0b96-a27b-4d7a-a324-1e2f3371f485" providerId="ADAL" clId="{5B5D2141-EF37-4EDA-8D4B-3A6CDDC672CD}" dt="2022-04-04T09:32:03.893" v="542" actId="478"/>
          <ac:cxnSpMkLst>
            <pc:docMk/>
            <pc:sldMk cId="799674204" sldId="258"/>
            <ac:cxnSpMk id="214" creationId="{DD608B03-3053-47A3-8BFA-7D7F8817FD9D}"/>
          </ac:cxnSpMkLst>
        </pc:cxnChg>
        <pc:cxnChg chg="del">
          <ac:chgData name="PR Miss C Price" userId="f21d0b96-a27b-4d7a-a324-1e2f3371f485" providerId="ADAL" clId="{5B5D2141-EF37-4EDA-8D4B-3A6CDDC672CD}" dt="2022-04-04T09:31:59.998" v="539" actId="478"/>
          <ac:cxnSpMkLst>
            <pc:docMk/>
            <pc:sldMk cId="799674204" sldId="258"/>
            <ac:cxnSpMk id="223" creationId="{E75A9603-1F8B-4BB8-8EFE-14F9591661DB}"/>
          </ac:cxnSpMkLst>
        </pc:cxnChg>
        <pc:cxnChg chg="del">
          <ac:chgData name="PR Miss C Price" userId="f21d0b96-a27b-4d7a-a324-1e2f3371f485" providerId="ADAL" clId="{5B5D2141-EF37-4EDA-8D4B-3A6CDDC672CD}" dt="2022-04-04T09:32:02.534" v="541" actId="478"/>
          <ac:cxnSpMkLst>
            <pc:docMk/>
            <pc:sldMk cId="799674204" sldId="258"/>
            <ac:cxnSpMk id="227" creationId="{EBB0C4F9-9564-4006-8894-BF7B65687AFB}"/>
          </ac:cxnSpMkLst>
        </pc:cxnChg>
        <pc:cxnChg chg="del">
          <ac:chgData name="PR Miss C Price" userId="f21d0b96-a27b-4d7a-a324-1e2f3371f485" providerId="ADAL" clId="{5B5D2141-EF37-4EDA-8D4B-3A6CDDC672CD}" dt="2022-04-04T09:26:53.670" v="423" actId="478"/>
          <ac:cxnSpMkLst>
            <pc:docMk/>
            <pc:sldMk cId="799674204" sldId="258"/>
            <ac:cxnSpMk id="230" creationId="{4F28E5CF-3371-4EEE-8657-FD5081BFA02D}"/>
          </ac:cxnSpMkLst>
        </pc:cxnChg>
        <pc:cxnChg chg="del">
          <ac:chgData name="PR Miss C Price" userId="f21d0b96-a27b-4d7a-a324-1e2f3371f485" providerId="ADAL" clId="{5B5D2141-EF37-4EDA-8D4B-3A6CDDC672CD}" dt="2022-04-04T09:32:01.913" v="540" actId="478"/>
          <ac:cxnSpMkLst>
            <pc:docMk/>
            <pc:sldMk cId="799674204" sldId="258"/>
            <ac:cxnSpMk id="233" creationId="{8C97E8AD-F853-45B9-9E39-C94820CEE44F}"/>
          </ac:cxnSpMkLst>
        </pc:cxnChg>
        <pc:cxnChg chg="del">
          <ac:chgData name="PR Miss C Price" userId="f21d0b96-a27b-4d7a-a324-1e2f3371f485" providerId="ADAL" clId="{5B5D2141-EF37-4EDA-8D4B-3A6CDDC672CD}" dt="2022-04-07T14:16:15.664" v="2126" actId="478"/>
          <ac:cxnSpMkLst>
            <pc:docMk/>
            <pc:sldMk cId="799674204" sldId="258"/>
            <ac:cxnSpMk id="235" creationId="{5572D761-75C4-4BE2-80E9-A937BCDE14E4}"/>
          </ac:cxnSpMkLst>
        </pc:cxnChg>
        <pc:cxnChg chg="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237" creationId="{7016A062-9BDB-4200-9DEF-C18B65829005}"/>
          </ac:cxnSpMkLst>
        </pc:cxnChg>
        <pc:cxnChg chg="del mod">
          <ac:chgData name="PR Miss C Price" userId="f21d0b96-a27b-4d7a-a324-1e2f3371f485" providerId="ADAL" clId="{5B5D2141-EF37-4EDA-8D4B-3A6CDDC672CD}" dt="2022-04-07T15:03:14.586" v="3835" actId="478"/>
          <ac:cxnSpMkLst>
            <pc:docMk/>
            <pc:sldMk cId="799674204" sldId="258"/>
            <ac:cxnSpMk id="244" creationId="{19A7A552-2C19-49BD-9651-66F59BBF22B4}"/>
          </ac:cxnSpMkLst>
        </pc:cxnChg>
        <pc:cxnChg chg="del">
          <ac:chgData name="PR Miss C Price" userId="f21d0b96-a27b-4d7a-a324-1e2f3371f485" providerId="ADAL" clId="{5B5D2141-EF37-4EDA-8D4B-3A6CDDC672CD}" dt="2022-04-07T14:43:13.294" v="2710" actId="478"/>
          <ac:cxnSpMkLst>
            <pc:docMk/>
            <pc:sldMk cId="799674204" sldId="258"/>
            <ac:cxnSpMk id="248" creationId="{4BAFB580-E0DE-4A93-80E3-ED0D1FF81C4C}"/>
          </ac:cxnSpMkLst>
        </pc:cxnChg>
        <pc:cxnChg chg="del mod">
          <ac:chgData name="PR Miss C Price" userId="f21d0b96-a27b-4d7a-a324-1e2f3371f485" providerId="ADAL" clId="{5B5D2141-EF37-4EDA-8D4B-3A6CDDC672CD}" dt="2022-04-07T15:03:13.706" v="3834" actId="478"/>
          <ac:cxnSpMkLst>
            <pc:docMk/>
            <pc:sldMk cId="799674204" sldId="258"/>
            <ac:cxnSpMk id="250" creationId="{CEA6EE4E-0B7F-48BD-8BE5-9BA07C062787}"/>
          </ac:cxnSpMkLst>
        </pc:cxnChg>
        <pc:cxnChg chg="del">
          <ac:chgData name="PR Miss C Price" userId="f21d0b96-a27b-4d7a-a324-1e2f3371f485" providerId="ADAL" clId="{5B5D2141-EF37-4EDA-8D4B-3A6CDDC672CD}" dt="2022-04-07T14:44:05.854" v="2740" actId="478"/>
          <ac:cxnSpMkLst>
            <pc:docMk/>
            <pc:sldMk cId="799674204" sldId="258"/>
            <ac:cxnSpMk id="253" creationId="{D951C2D0-BE55-4BD3-9DD5-5706FB802FFA}"/>
          </ac:cxnSpMkLst>
        </pc:cxnChg>
        <pc:cxnChg chg="del">
          <ac:chgData name="PR Miss C Price" userId="f21d0b96-a27b-4d7a-a324-1e2f3371f485" providerId="ADAL" clId="{5B5D2141-EF37-4EDA-8D4B-3A6CDDC672CD}" dt="2022-04-07T14:44:06.509" v="2741" actId="478"/>
          <ac:cxnSpMkLst>
            <pc:docMk/>
            <pc:sldMk cId="799674204" sldId="258"/>
            <ac:cxnSpMk id="257" creationId="{C29352E4-1A05-4BA7-A7CB-2623C9C94865}"/>
          </ac:cxnSpMkLst>
        </pc:cxnChg>
        <pc:cxnChg chg="del mod">
          <ac:chgData name="PR Miss C Price" userId="f21d0b96-a27b-4d7a-a324-1e2f3371f485" providerId="ADAL" clId="{5B5D2141-EF37-4EDA-8D4B-3A6CDDC672CD}" dt="2022-04-07T14:35:55.588" v="2393" actId="478"/>
          <ac:cxnSpMkLst>
            <pc:docMk/>
            <pc:sldMk cId="799674204" sldId="258"/>
            <ac:cxnSpMk id="259" creationId="{9AFEF980-4616-489C-B10B-6BDC7740182D}"/>
          </ac:cxnSpMkLst>
        </pc:cxnChg>
        <pc:cxnChg chg="del">
          <ac:chgData name="PR Miss C Price" userId="f21d0b96-a27b-4d7a-a324-1e2f3371f485" providerId="ADAL" clId="{5B5D2141-EF37-4EDA-8D4B-3A6CDDC672CD}" dt="2022-04-07T14:44:07.743" v="2742" actId="478"/>
          <ac:cxnSpMkLst>
            <pc:docMk/>
            <pc:sldMk cId="799674204" sldId="258"/>
            <ac:cxnSpMk id="261" creationId="{0FC03121-1C4D-4941-8E0F-10FBB5C56D4B}"/>
          </ac:cxnSpMkLst>
        </pc:cxnChg>
        <pc:cxnChg chg="del">
          <ac:chgData name="PR Miss C Price" userId="f21d0b96-a27b-4d7a-a324-1e2f3371f485" providerId="ADAL" clId="{5B5D2141-EF37-4EDA-8D4B-3A6CDDC672CD}" dt="2022-04-07T14:33:57.422" v="2326" actId="478"/>
          <ac:cxnSpMkLst>
            <pc:docMk/>
            <pc:sldMk cId="799674204" sldId="258"/>
            <ac:cxnSpMk id="263" creationId="{33BA797C-48E2-4F4C-B0B9-B6C2A36379E9}"/>
          </ac:cxnSpMkLst>
        </pc:cxnChg>
        <pc:cxnChg chg="del">
          <ac:chgData name="PR Miss C Price" userId="f21d0b96-a27b-4d7a-a324-1e2f3371f485" providerId="ADAL" clId="{5B5D2141-EF37-4EDA-8D4B-3A6CDDC672CD}" dt="2022-04-07T15:02:09.050" v="3784" actId="478"/>
          <ac:cxnSpMkLst>
            <pc:docMk/>
            <pc:sldMk cId="799674204" sldId="258"/>
            <ac:cxnSpMk id="269" creationId="{46FABD04-F403-4E18-9820-B3282AB54C5C}"/>
          </ac:cxnSpMkLst>
        </pc:cxnChg>
        <pc:cxnChg chg="del">
          <ac:chgData name="PR Miss C Price" userId="f21d0b96-a27b-4d7a-a324-1e2f3371f485" providerId="ADAL" clId="{5B5D2141-EF37-4EDA-8D4B-3A6CDDC672CD}" dt="2022-04-07T14:47:26.385" v="2918" actId="478"/>
          <ac:cxnSpMkLst>
            <pc:docMk/>
            <pc:sldMk cId="799674204" sldId="258"/>
            <ac:cxnSpMk id="275" creationId="{C86EAD14-B25B-4EDA-A5C5-5E42B5453260}"/>
          </ac:cxnSpMkLst>
        </pc:cxnChg>
        <pc:cxnChg chg="del">
          <ac:chgData name="PR Miss C Price" userId="f21d0b96-a27b-4d7a-a324-1e2f3371f485" providerId="ADAL" clId="{5B5D2141-EF37-4EDA-8D4B-3A6CDDC672CD}" dt="2022-04-07T14:38:34.270" v="2516" actId="478"/>
          <ac:cxnSpMkLst>
            <pc:docMk/>
            <pc:sldMk cId="799674204" sldId="258"/>
            <ac:cxnSpMk id="277" creationId="{7ECDC622-BB2E-4C10-BAE6-AA7A621EB93A}"/>
          </ac:cxnSpMkLst>
        </pc:cxnChg>
        <pc:cxnChg chg="del">
          <ac:chgData name="PR Miss C Price" userId="f21d0b96-a27b-4d7a-a324-1e2f3371f485" providerId="ADAL" clId="{5B5D2141-EF37-4EDA-8D4B-3A6CDDC672CD}" dt="2022-04-07T15:01:05.480" v="3669" actId="478"/>
          <ac:cxnSpMkLst>
            <pc:docMk/>
            <pc:sldMk cId="799674204" sldId="258"/>
            <ac:cxnSpMk id="281" creationId="{E61E08DA-0654-4489-AF85-344020F16EBC}"/>
          </ac:cxnSpMkLst>
        </pc:cxnChg>
        <pc:cxnChg chg="del">
          <ac:chgData name="PR Miss C Price" userId="f21d0b96-a27b-4d7a-a324-1e2f3371f485" providerId="ADAL" clId="{5B5D2141-EF37-4EDA-8D4B-3A6CDDC672CD}" dt="2022-04-07T14:46:24.688" v="2871" actId="478"/>
          <ac:cxnSpMkLst>
            <pc:docMk/>
            <pc:sldMk cId="799674204" sldId="258"/>
            <ac:cxnSpMk id="283" creationId="{576F67F1-0EFE-42EE-9644-327C483E8506}"/>
          </ac:cxnSpMkLst>
        </pc:cxnChg>
        <pc:cxnChg chg="add del mod">
          <ac:chgData name="PR Miss C Price" userId="f21d0b96-a27b-4d7a-a324-1e2f3371f485" providerId="ADAL" clId="{5B5D2141-EF37-4EDA-8D4B-3A6CDDC672CD}" dt="2022-04-08T08:34:40.377" v="4185"/>
          <ac:cxnSpMkLst>
            <pc:docMk/>
            <pc:sldMk cId="799674204" sldId="258"/>
            <ac:cxnSpMk id="285" creationId="{131136B0-C8C9-4B98-A941-9082C279DCA8}"/>
          </ac:cxnSpMkLst>
        </pc:cxnChg>
        <pc:cxnChg chg="add del mod">
          <ac:chgData name="PR Miss C Price" userId="f21d0b96-a27b-4d7a-a324-1e2f3371f485" providerId="ADAL" clId="{5B5D2141-EF37-4EDA-8D4B-3A6CDDC672CD}" dt="2022-04-08T08:34:40.377" v="4185"/>
          <ac:cxnSpMkLst>
            <pc:docMk/>
            <pc:sldMk cId="799674204" sldId="258"/>
            <ac:cxnSpMk id="286" creationId="{E143B413-95D1-4D03-B819-BA235F3B5DEB}"/>
          </ac:cxnSpMkLst>
        </pc:cxnChg>
        <pc:cxnChg chg="del">
          <ac:chgData name="PR Miss C Price" userId="f21d0b96-a27b-4d7a-a324-1e2f3371f485" providerId="ADAL" clId="{5B5D2141-EF37-4EDA-8D4B-3A6CDDC672CD}" dt="2022-04-07T14:47:50.520" v="2950" actId="478"/>
          <ac:cxnSpMkLst>
            <pc:docMk/>
            <pc:sldMk cId="799674204" sldId="258"/>
            <ac:cxnSpMk id="287" creationId="{1B896F03-CCC9-4BD4-B1DC-852C9F63DD77}"/>
          </ac:cxnSpMkLst>
        </pc:cxnChg>
        <pc:cxnChg chg="add del mod">
          <ac:chgData name="PR Miss C Price" userId="f21d0b96-a27b-4d7a-a324-1e2f3371f485" providerId="ADAL" clId="{5B5D2141-EF37-4EDA-8D4B-3A6CDDC672CD}" dt="2022-04-08T08:34:40.377" v="4185"/>
          <ac:cxnSpMkLst>
            <pc:docMk/>
            <pc:sldMk cId="799674204" sldId="258"/>
            <ac:cxnSpMk id="287" creationId="{D9013BA9-C1C6-4DD2-AF97-C87E8EFB6867}"/>
          </ac:cxnSpMkLst>
        </pc:cxnChg>
        <pc:cxnChg chg="add del mod">
          <ac:chgData name="PR Miss C Price" userId="f21d0b96-a27b-4d7a-a324-1e2f3371f485" providerId="ADAL" clId="{5B5D2141-EF37-4EDA-8D4B-3A6CDDC672CD}" dt="2022-04-08T08:34:40.377" v="4185"/>
          <ac:cxnSpMkLst>
            <pc:docMk/>
            <pc:sldMk cId="799674204" sldId="258"/>
            <ac:cxnSpMk id="288" creationId="{FA5E2EEB-B1C7-44A5-A665-A06F81782009}"/>
          </ac:cxnSpMkLst>
        </pc:cxnChg>
        <pc:cxnChg chg="add mod">
          <ac:chgData name="PR Miss C Price" userId="f21d0b96-a27b-4d7a-a324-1e2f3371f485" providerId="ADAL" clId="{5B5D2141-EF37-4EDA-8D4B-3A6CDDC672CD}" dt="2022-04-08T08:35:56.969" v="4339" actId="208"/>
          <ac:cxnSpMkLst>
            <pc:docMk/>
            <pc:sldMk cId="799674204" sldId="258"/>
            <ac:cxnSpMk id="289" creationId="{5D3FAD0C-880B-42CB-B147-CA613E7B3CAC}"/>
          </ac:cxnSpMkLst>
        </pc:cxnChg>
        <pc:cxnChg chg="del">
          <ac:chgData name="PR Miss C Price" userId="f21d0b96-a27b-4d7a-a324-1e2f3371f485" providerId="ADAL" clId="{5B5D2141-EF37-4EDA-8D4B-3A6CDDC672CD}" dt="2022-04-07T14:39:18.518" v="2562" actId="478"/>
          <ac:cxnSpMkLst>
            <pc:docMk/>
            <pc:sldMk cId="799674204" sldId="258"/>
            <ac:cxnSpMk id="289" creationId="{CCA566B0-D85E-41FA-A535-8ED7A42206EF}"/>
          </ac:cxnSpMkLst>
        </pc:cxnChg>
        <pc:cxnChg chg="add del mod">
          <ac:chgData name="PR Miss C Price" userId="f21d0b96-a27b-4d7a-a324-1e2f3371f485" providerId="ADAL" clId="{5B5D2141-EF37-4EDA-8D4B-3A6CDDC672CD}" dt="2022-04-08T08:35:18.264" v="4205" actId="478"/>
          <ac:cxnSpMkLst>
            <pc:docMk/>
            <pc:sldMk cId="799674204" sldId="258"/>
            <ac:cxnSpMk id="290" creationId="{E092F19E-8A41-454C-8B25-43BF25A41DDB}"/>
          </ac:cxnSpMkLst>
        </pc:cxnChg>
        <pc:cxnChg chg="del">
          <ac:chgData name="PR Miss C Price" userId="f21d0b96-a27b-4d7a-a324-1e2f3371f485" providerId="ADAL" clId="{5B5D2141-EF37-4EDA-8D4B-3A6CDDC672CD}" dt="2022-04-07T14:47:51.120" v="2951" actId="478"/>
          <ac:cxnSpMkLst>
            <pc:docMk/>
            <pc:sldMk cId="799674204" sldId="258"/>
            <ac:cxnSpMk id="291" creationId="{7A49FFFF-6DBD-46D3-95AE-4B3F3066E029}"/>
          </ac:cxnSpMkLst>
        </pc:cxnChg>
        <pc:cxnChg chg="add mod">
          <ac:chgData name="PR Miss C Price" userId="f21d0b96-a27b-4d7a-a324-1e2f3371f485" providerId="ADAL" clId="{5B5D2141-EF37-4EDA-8D4B-3A6CDDC672CD}" dt="2022-04-08T08:35:56.969" v="4339" actId="208"/>
          <ac:cxnSpMkLst>
            <pc:docMk/>
            <pc:sldMk cId="799674204" sldId="258"/>
            <ac:cxnSpMk id="291" creationId="{B23A8A8C-781B-4774-B3F8-805588C6F5CF}"/>
          </ac:cxnSpMkLst>
        </pc:cxnChg>
        <pc:cxnChg chg="add mod">
          <ac:chgData name="PR Miss C Price" userId="f21d0b96-a27b-4d7a-a324-1e2f3371f485" providerId="ADAL" clId="{5B5D2141-EF37-4EDA-8D4B-3A6CDDC672CD}" dt="2022-04-08T08:35:56.969" v="4339" actId="208"/>
          <ac:cxnSpMkLst>
            <pc:docMk/>
            <pc:sldMk cId="799674204" sldId="258"/>
            <ac:cxnSpMk id="292" creationId="{F1CDE16C-E67E-4110-B2F0-F30D66E4CD67}"/>
          </ac:cxnSpMkLst>
        </pc:cxnChg>
        <pc:cxnChg chg="add mod">
          <ac:chgData name="PR Miss C Price" userId="f21d0b96-a27b-4d7a-a324-1e2f3371f485" providerId="ADAL" clId="{5B5D2141-EF37-4EDA-8D4B-3A6CDDC672CD}" dt="2022-04-08T08:35:56.969" v="4339" actId="208"/>
          <ac:cxnSpMkLst>
            <pc:docMk/>
            <pc:sldMk cId="799674204" sldId="258"/>
            <ac:cxnSpMk id="293" creationId="{AC68114E-304E-4500-8606-38C73BE26E06}"/>
          </ac:cxnSpMkLst>
        </pc:cxnChg>
        <pc:cxnChg chg="add mod">
          <ac:chgData name="PR Miss C Price" userId="f21d0b96-a27b-4d7a-a324-1e2f3371f485" providerId="ADAL" clId="{5B5D2141-EF37-4EDA-8D4B-3A6CDDC672CD}" dt="2022-04-08T08:35:56.969" v="4339" actId="208"/>
          <ac:cxnSpMkLst>
            <pc:docMk/>
            <pc:sldMk cId="799674204" sldId="258"/>
            <ac:cxnSpMk id="294" creationId="{DF70CC9E-8EF7-407B-99DE-206AFF58D3E1}"/>
          </ac:cxnSpMkLst>
        </pc:cxnChg>
        <pc:cxnChg chg="add mod">
          <ac:chgData name="PR Miss C Price" userId="f21d0b96-a27b-4d7a-a324-1e2f3371f485" providerId="ADAL" clId="{5B5D2141-EF37-4EDA-8D4B-3A6CDDC672CD}" dt="2022-04-08T08:36:14.307" v="4343" actId="208"/>
          <ac:cxnSpMkLst>
            <pc:docMk/>
            <pc:sldMk cId="799674204" sldId="258"/>
            <ac:cxnSpMk id="295" creationId="{4682C783-7CAF-450B-A398-5F74E5E7B686}"/>
          </ac:cxnSpMkLst>
        </pc:cxnChg>
        <pc:cxnChg chg="del">
          <ac:chgData name="PR Miss C Price" userId="f21d0b96-a27b-4d7a-a324-1e2f3371f485" providerId="ADAL" clId="{5B5D2141-EF37-4EDA-8D4B-3A6CDDC672CD}" dt="2022-04-07T14:41:28.838" v="2670" actId="478"/>
          <ac:cxnSpMkLst>
            <pc:docMk/>
            <pc:sldMk cId="799674204" sldId="258"/>
            <ac:cxnSpMk id="306" creationId="{FFA75F55-8110-4E31-A18A-C3F52552BCB8}"/>
          </ac:cxnSpMkLst>
        </pc:cxnChg>
        <pc:cxnChg chg="add mod">
          <ac:chgData name="PR Miss C Price" userId="f21d0b96-a27b-4d7a-a324-1e2f3371f485" providerId="ADAL" clId="{5B5D2141-EF37-4EDA-8D4B-3A6CDDC672CD}" dt="2022-04-08T08:41:45.176" v="4547" actId="208"/>
          <ac:cxnSpMkLst>
            <pc:docMk/>
            <pc:sldMk cId="799674204" sldId="258"/>
            <ac:cxnSpMk id="308" creationId="{FDCFEF97-F9BA-41D8-912F-1D3F0E627AE0}"/>
          </ac:cxnSpMkLst>
        </pc:cxnChg>
        <pc:cxnChg chg="add mod">
          <ac:chgData name="PR Miss C Price" userId="f21d0b96-a27b-4d7a-a324-1e2f3371f485" providerId="ADAL" clId="{5B5D2141-EF37-4EDA-8D4B-3A6CDDC672CD}" dt="2022-04-08T08:42:53.867" v="4601" actId="14100"/>
          <ac:cxnSpMkLst>
            <pc:docMk/>
            <pc:sldMk cId="799674204" sldId="258"/>
            <ac:cxnSpMk id="312" creationId="{72E9AB94-1FCF-40DB-8926-65E884C4445B}"/>
          </ac:cxnSpMkLst>
        </pc:cxnChg>
        <pc:cxnChg chg="del">
          <ac:chgData name="PR Miss C Price" userId="f21d0b96-a27b-4d7a-a324-1e2f3371f485" providerId="ADAL" clId="{5B5D2141-EF37-4EDA-8D4B-3A6CDDC672CD}" dt="2022-04-07T14:51:41.040" v="3239" actId="478"/>
          <ac:cxnSpMkLst>
            <pc:docMk/>
            <pc:sldMk cId="799674204" sldId="258"/>
            <ac:cxnSpMk id="321" creationId="{F04FDC84-C2CE-4A0A-B2AB-EF8012C18409}"/>
          </ac:cxnSpMkLst>
        </pc:cxnChg>
        <pc:cxnChg chg="del">
          <ac:chgData name="PR Miss C Price" userId="f21d0b96-a27b-4d7a-a324-1e2f3371f485" providerId="ADAL" clId="{5B5D2141-EF37-4EDA-8D4B-3A6CDDC672CD}" dt="2022-04-07T14:51:40.215" v="3238" actId="478"/>
          <ac:cxnSpMkLst>
            <pc:docMk/>
            <pc:sldMk cId="799674204" sldId="258"/>
            <ac:cxnSpMk id="323" creationId="{B8C5AED7-1378-48E7-9588-D6AF4804B346}"/>
          </ac:cxnSpMkLst>
        </pc:cxnChg>
        <pc:cxnChg chg="del">
          <ac:chgData name="PR Miss C Price" userId="f21d0b96-a27b-4d7a-a324-1e2f3371f485" providerId="ADAL" clId="{5B5D2141-EF37-4EDA-8D4B-3A6CDDC672CD}" dt="2022-04-07T14:51:41.536" v="3240" actId="478"/>
          <ac:cxnSpMkLst>
            <pc:docMk/>
            <pc:sldMk cId="799674204" sldId="258"/>
            <ac:cxnSpMk id="325" creationId="{C306E2EC-4FA7-47E4-B720-8A7A258CB024}"/>
          </ac:cxnSpMkLst>
        </pc:cxnChg>
        <pc:cxnChg chg="del">
          <ac:chgData name="PR Miss C Price" userId="f21d0b96-a27b-4d7a-a324-1e2f3371f485" providerId="ADAL" clId="{5B5D2141-EF37-4EDA-8D4B-3A6CDDC672CD}" dt="2022-04-07T14:51:59.470" v="3250" actId="478"/>
          <ac:cxnSpMkLst>
            <pc:docMk/>
            <pc:sldMk cId="799674204" sldId="258"/>
            <ac:cxnSpMk id="337" creationId="{94611805-2746-4048-926D-05EA672996B5}"/>
          </ac:cxnSpMkLst>
        </pc:cxnChg>
        <pc:cxnChg chg="del">
          <ac:chgData name="PR Miss C Price" userId="f21d0b96-a27b-4d7a-a324-1e2f3371f485" providerId="ADAL" clId="{5B5D2141-EF37-4EDA-8D4B-3A6CDDC672CD}" dt="2022-04-07T14:52:00.135" v="3251" actId="478"/>
          <ac:cxnSpMkLst>
            <pc:docMk/>
            <pc:sldMk cId="799674204" sldId="258"/>
            <ac:cxnSpMk id="340" creationId="{9CD897B4-6ED8-4DDB-8663-73CD1FB8907A}"/>
          </ac:cxnSpMkLst>
        </pc:cxnChg>
        <pc:cxnChg chg="add 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344" creationId="{506CDEC8-1762-42EA-9C33-A601254EB64C}"/>
          </ac:cxnSpMkLst>
        </pc:cxnChg>
        <pc:cxnChg chg="del">
          <ac:chgData name="PR Miss C Price" userId="f21d0b96-a27b-4d7a-a324-1e2f3371f485" providerId="ADAL" clId="{5B5D2141-EF37-4EDA-8D4B-3A6CDDC672CD}" dt="2022-04-07T15:00:13.017" v="3651" actId="478"/>
          <ac:cxnSpMkLst>
            <pc:docMk/>
            <pc:sldMk cId="799674204" sldId="258"/>
            <ac:cxnSpMk id="344" creationId="{ED7B451E-90B7-426F-B916-A8A68BBFB70C}"/>
          </ac:cxnSpMkLst>
        </pc:cxnChg>
        <pc:cxnChg chg="del">
          <ac:chgData name="PR Miss C Price" userId="f21d0b96-a27b-4d7a-a324-1e2f3371f485" providerId="ADAL" clId="{5B5D2141-EF37-4EDA-8D4B-3A6CDDC672CD}" dt="2022-04-07T14:59:38.626" v="3627" actId="478"/>
          <ac:cxnSpMkLst>
            <pc:docMk/>
            <pc:sldMk cId="799674204" sldId="258"/>
            <ac:cxnSpMk id="346" creationId="{7610B574-C870-4480-99D0-E1F1F0F3749B}"/>
          </ac:cxnSpMkLst>
        </pc:cxnChg>
        <pc:cxnChg chg="add 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346" creationId="{D159C1AA-9588-451E-99F2-14F13090BB15}"/>
          </ac:cxnSpMkLst>
        </pc:cxnChg>
        <pc:cxnChg chg="add 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347" creationId="{6970580E-1FDA-49E7-BEDD-CF6168B60325}"/>
          </ac:cxnSpMkLst>
        </pc:cxnChg>
        <pc:cxnChg chg="del">
          <ac:chgData name="PR Miss C Price" userId="f21d0b96-a27b-4d7a-a324-1e2f3371f485" providerId="ADAL" clId="{5B5D2141-EF37-4EDA-8D4B-3A6CDDC672CD}" dt="2022-04-07T15:00:13.535" v="3652" actId="478"/>
          <ac:cxnSpMkLst>
            <pc:docMk/>
            <pc:sldMk cId="799674204" sldId="258"/>
            <ac:cxnSpMk id="348" creationId="{6429F429-54EC-41A6-B544-C22BCD61F238}"/>
          </ac:cxnSpMkLst>
        </pc:cxnChg>
        <pc:cxnChg chg="add 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348" creationId="{DB502404-602B-4557-B0DA-FD374523E8A7}"/>
          </ac:cxnSpMkLst>
        </pc:cxnChg>
        <pc:cxnChg chg="del">
          <ac:chgData name="PR Miss C Price" userId="f21d0b96-a27b-4d7a-a324-1e2f3371f485" providerId="ADAL" clId="{5B5D2141-EF37-4EDA-8D4B-3A6CDDC672CD}" dt="2022-04-07T14:59:39.338" v="3628" actId="478"/>
          <ac:cxnSpMkLst>
            <pc:docMk/>
            <pc:sldMk cId="799674204" sldId="258"/>
            <ac:cxnSpMk id="350" creationId="{BF9A6440-C7C6-46E5-8C99-C67F76B4BF24}"/>
          </ac:cxnSpMkLst>
        </pc:cxnChg>
        <pc:cxnChg chg="add mod">
          <ac:chgData name="PR Miss C Price" userId="f21d0b96-a27b-4d7a-a324-1e2f3371f485" providerId="ADAL" clId="{5B5D2141-EF37-4EDA-8D4B-3A6CDDC672CD}" dt="2022-04-08T11:24:58.290" v="6377" actId="208"/>
          <ac:cxnSpMkLst>
            <pc:docMk/>
            <pc:sldMk cId="799674204" sldId="258"/>
            <ac:cxnSpMk id="351" creationId="{05CFBBB9-A47C-4678-B44E-7E15FC0B9425}"/>
          </ac:cxnSpMkLst>
        </pc:cxnChg>
        <pc:cxnChg chg="del">
          <ac:chgData name="PR Miss C Price" userId="f21d0b96-a27b-4d7a-a324-1e2f3371f485" providerId="ADAL" clId="{5B5D2141-EF37-4EDA-8D4B-3A6CDDC672CD}" dt="2022-04-07T15:00:14.192" v="3653" actId="478"/>
          <ac:cxnSpMkLst>
            <pc:docMk/>
            <pc:sldMk cId="799674204" sldId="258"/>
            <ac:cxnSpMk id="352" creationId="{CB51274C-69A4-4339-8CCF-66A38539F3E9}"/>
          </ac:cxnSpMkLst>
        </pc:cxnChg>
        <pc:cxnChg chg="add mod">
          <ac:chgData name="PR Miss C Price" userId="f21d0b96-a27b-4d7a-a324-1e2f3371f485" providerId="ADAL" clId="{5B5D2141-EF37-4EDA-8D4B-3A6CDDC672CD}" dt="2022-04-08T11:03:29.677" v="5456" actId="1076"/>
          <ac:cxnSpMkLst>
            <pc:docMk/>
            <pc:sldMk cId="799674204" sldId="258"/>
            <ac:cxnSpMk id="353" creationId="{771C6D67-0C09-4C9A-A7DD-FE13113B94DC}"/>
          </ac:cxnSpMkLst>
        </pc:cxnChg>
        <pc:cxnChg chg="del">
          <ac:chgData name="PR Miss C Price" userId="f21d0b96-a27b-4d7a-a324-1e2f3371f485" providerId="ADAL" clId="{5B5D2141-EF37-4EDA-8D4B-3A6CDDC672CD}" dt="2022-04-07T15:00:17.369" v="3656" actId="478"/>
          <ac:cxnSpMkLst>
            <pc:docMk/>
            <pc:sldMk cId="799674204" sldId="258"/>
            <ac:cxnSpMk id="354" creationId="{E8D28E81-08BF-4F4F-B344-1829EAD27E0B}"/>
          </ac:cxnSpMkLst>
        </pc:cxnChg>
        <pc:cxnChg chg="add del mod">
          <ac:chgData name="PR Miss C Price" userId="f21d0b96-a27b-4d7a-a324-1e2f3371f485" providerId="ADAL" clId="{5B5D2141-EF37-4EDA-8D4B-3A6CDDC672CD}" dt="2022-04-08T11:04:15.924" v="5499" actId="478"/>
          <ac:cxnSpMkLst>
            <pc:docMk/>
            <pc:sldMk cId="799674204" sldId="258"/>
            <ac:cxnSpMk id="355" creationId="{B472C355-5AA3-4385-9111-3FAA52CB5EE1}"/>
          </ac:cxnSpMkLst>
        </pc:cxnChg>
        <pc:cxnChg chg="add mod">
          <ac:chgData name="PR Miss C Price" userId="f21d0b96-a27b-4d7a-a324-1e2f3371f485" providerId="ADAL" clId="{5B5D2141-EF37-4EDA-8D4B-3A6CDDC672CD}" dt="2022-04-08T11:04:56.985" v="5524" actId="1035"/>
          <ac:cxnSpMkLst>
            <pc:docMk/>
            <pc:sldMk cId="799674204" sldId="258"/>
            <ac:cxnSpMk id="356" creationId="{A30BA7D6-3AC0-460F-9F43-4BB9D3634FCD}"/>
          </ac:cxnSpMkLst>
        </pc:cxnChg>
        <pc:cxnChg chg="add mod">
          <ac:chgData name="PR Miss C Price" userId="f21d0b96-a27b-4d7a-a324-1e2f3371f485" providerId="ADAL" clId="{5B5D2141-EF37-4EDA-8D4B-3A6CDDC672CD}" dt="2022-04-08T11:06:01.213" v="5584" actId="1076"/>
          <ac:cxnSpMkLst>
            <pc:docMk/>
            <pc:sldMk cId="799674204" sldId="258"/>
            <ac:cxnSpMk id="360" creationId="{DCCC059F-B409-4E35-A178-416E0F811F59}"/>
          </ac:cxnSpMkLst>
        </pc:cxnChg>
        <pc:cxnChg chg="add 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371" creationId="{BB7EE84F-C0BF-4A24-9A1A-AE901D83747F}"/>
          </ac:cxnSpMkLst>
        </pc:cxnChg>
        <pc:cxnChg chg="add mod">
          <ac:chgData name="PR Miss C Price" userId="f21d0b96-a27b-4d7a-a324-1e2f3371f485" providerId="ADAL" clId="{5B5D2141-EF37-4EDA-8D4B-3A6CDDC672CD}" dt="2022-04-08T11:25:41.567" v="6383" actId="208"/>
          <ac:cxnSpMkLst>
            <pc:docMk/>
            <pc:sldMk cId="799674204" sldId="258"/>
            <ac:cxnSpMk id="390" creationId="{306559DA-94BC-4227-BED3-DCD555187D29}"/>
          </ac:cxnSpMkLst>
        </pc:cxnChg>
        <pc:cxnChg chg="add del mod">
          <ac:chgData name="PR Miss C Price" userId="f21d0b96-a27b-4d7a-a324-1e2f3371f485" providerId="ADAL" clId="{5B5D2141-EF37-4EDA-8D4B-3A6CDDC672CD}" dt="2022-04-08T11:19:42.348" v="6210" actId="478"/>
          <ac:cxnSpMkLst>
            <pc:docMk/>
            <pc:sldMk cId="799674204" sldId="258"/>
            <ac:cxnSpMk id="391" creationId="{C454E069-FC96-4EE1-9728-BDE985E8AD64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392" creationId="{3A7EA616-CA07-4CE9-A9D6-9E4CB8E11D51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400" creationId="{B02BED5E-DC9C-42D3-A9C9-CBCD43A5FCF6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402" creationId="{9B6E0176-B2E9-4CA6-A119-8880CCBA2021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405" creationId="{D476BDFB-F642-4295-B7D7-9A8989A8019D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409" creationId="{6FED9D1F-69D4-47EF-A974-146EA98FCD87}"/>
          </ac:cxnSpMkLst>
        </pc:cxnChg>
        <pc:cxnChg chg="mod">
          <ac:chgData name="PR Miss C Price" userId="f21d0b96-a27b-4d7a-a324-1e2f3371f485" providerId="ADAL" clId="{5B5D2141-EF37-4EDA-8D4B-3A6CDDC672CD}" dt="2022-04-08T11:25:41.567" v="6383" actId="208"/>
          <ac:cxnSpMkLst>
            <pc:docMk/>
            <pc:sldMk cId="799674204" sldId="258"/>
            <ac:cxnSpMk id="412" creationId="{EF3B37B1-1500-4CD5-B486-12D3732624C1}"/>
          </ac:cxnSpMkLst>
        </pc:cxnChg>
        <pc:cxnChg chg="mod">
          <ac:chgData name="PR Miss C Price" userId="f21d0b96-a27b-4d7a-a324-1e2f3371f485" providerId="ADAL" clId="{5B5D2141-EF37-4EDA-8D4B-3A6CDDC672CD}" dt="2022-04-08T11:25:09.282" v="6379" actId="208"/>
          <ac:cxnSpMkLst>
            <pc:docMk/>
            <pc:sldMk cId="799674204" sldId="258"/>
            <ac:cxnSpMk id="414" creationId="{E068BA24-25D9-4A27-9AD9-34A5D8B24595}"/>
          </ac:cxnSpMkLst>
        </pc:cxnChg>
        <pc:cxnChg chg="add mod">
          <ac:chgData name="PR Miss C Price" userId="f21d0b96-a27b-4d7a-a324-1e2f3371f485" providerId="ADAL" clId="{5B5D2141-EF37-4EDA-8D4B-3A6CDDC672CD}" dt="2022-04-08T11:24:19.515" v="6375" actId="14100"/>
          <ac:cxnSpMkLst>
            <pc:docMk/>
            <pc:sldMk cId="799674204" sldId="258"/>
            <ac:cxnSpMk id="424" creationId="{1573E027-5AC2-42BC-BBA6-F0F27AF6274F}"/>
          </ac:cxnSpMkLst>
        </pc:cxnChg>
        <pc:cxnChg chg="add mod">
          <ac:chgData name="PR Miss C Price" userId="f21d0b96-a27b-4d7a-a324-1e2f3371f485" providerId="ADAL" clId="{5B5D2141-EF37-4EDA-8D4B-3A6CDDC672CD}" dt="2022-04-08T11:25:41.567" v="6383" actId="208"/>
          <ac:cxnSpMkLst>
            <pc:docMk/>
            <pc:sldMk cId="799674204" sldId="258"/>
            <ac:cxnSpMk id="425" creationId="{94970F5B-5D31-4E30-9C09-8C921759F527}"/>
          </ac:cxnSpMkLst>
        </pc:cxnChg>
        <pc:cxnChg chg="del">
          <ac:chgData name="PR Miss C Price" userId="f21d0b96-a27b-4d7a-a324-1e2f3371f485" providerId="ADAL" clId="{5B5D2141-EF37-4EDA-8D4B-3A6CDDC672CD}" dt="2022-04-04T09:26:54.493" v="424" actId="478"/>
          <ac:cxnSpMkLst>
            <pc:docMk/>
            <pc:sldMk cId="799674204" sldId="258"/>
            <ac:cxnSpMk id="425" creationId="{E9D0F0CC-5DC7-442C-A1F7-7B067481C72C}"/>
          </ac:cxnSpMkLst>
        </pc:cxnChg>
        <pc:cxnChg chg="del">
          <ac:chgData name="PR Miss C Price" userId="f21d0b96-a27b-4d7a-a324-1e2f3371f485" providerId="ADAL" clId="{5B5D2141-EF37-4EDA-8D4B-3A6CDDC672CD}" dt="2022-04-04T09:26:52.677" v="422" actId="478"/>
          <ac:cxnSpMkLst>
            <pc:docMk/>
            <pc:sldMk cId="799674204" sldId="258"/>
            <ac:cxnSpMk id="434" creationId="{D41050C0-DFCE-4B53-9544-3ED3BDE1B88A}"/>
          </ac:cxnSpMkLst>
        </pc:cxnChg>
        <pc:cxnChg chg="del">
          <ac:chgData name="PR Miss C Price" userId="f21d0b96-a27b-4d7a-a324-1e2f3371f485" providerId="ADAL" clId="{5B5D2141-EF37-4EDA-8D4B-3A6CDDC672CD}" dt="2022-04-08T11:08:30.373" v="5707" actId="478"/>
          <ac:cxnSpMkLst>
            <pc:docMk/>
            <pc:sldMk cId="799674204" sldId="258"/>
            <ac:cxnSpMk id="445" creationId="{6DD5DAE9-07D1-482F-B9D6-48B423929F9D}"/>
          </ac:cxnSpMkLst>
        </pc:cxnChg>
        <pc:cxnChg chg="del">
          <ac:chgData name="PR Miss C Price" userId="f21d0b96-a27b-4d7a-a324-1e2f3371f485" providerId="ADAL" clId="{5B5D2141-EF37-4EDA-8D4B-3A6CDDC672CD}" dt="2022-03-21T12:26:26.635" v="26" actId="478"/>
          <ac:cxnSpMkLst>
            <pc:docMk/>
            <pc:sldMk cId="799674204" sldId="258"/>
            <ac:cxnSpMk id="452" creationId="{BABB4B41-656E-4B9C-A09B-013CA67C8E30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454" creationId="{580DFD26-E6D2-4D50-8AD3-9BB766521036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455" creationId="{1AEB962B-C5BA-4F2D-8D64-9613994C54FC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459" creationId="{9FF7A612-C998-4B52-BFEF-69D4D4A411FC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460" creationId="{15307E0D-D9AA-4391-B521-06A3AF0AF08F}"/>
          </ac:cxnSpMkLst>
        </pc:cxnChg>
        <pc:cxnChg chg="del">
          <ac:chgData name="PR Miss C Price" userId="f21d0b96-a27b-4d7a-a324-1e2f3371f485" providerId="ADAL" clId="{5B5D2141-EF37-4EDA-8D4B-3A6CDDC672CD}" dt="2022-03-21T12:26:23.830" v="25" actId="478"/>
          <ac:cxnSpMkLst>
            <pc:docMk/>
            <pc:sldMk cId="799674204" sldId="258"/>
            <ac:cxnSpMk id="462" creationId="{A7A94C65-7426-480C-8D78-EB325A531A76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468" creationId="{D3CC435B-1F05-47F5-8F33-64D1FB288BEC}"/>
          </ac:cxnSpMkLst>
        </pc:cxnChg>
        <pc:cxnChg chg="del">
          <ac:chgData name="PR Miss C Price" userId="f21d0b96-a27b-4d7a-a324-1e2f3371f485" providerId="ADAL" clId="{5B5D2141-EF37-4EDA-8D4B-3A6CDDC672CD}" dt="2022-03-21T12:26:20.768" v="24" actId="478"/>
          <ac:cxnSpMkLst>
            <pc:docMk/>
            <pc:sldMk cId="799674204" sldId="258"/>
            <ac:cxnSpMk id="469" creationId="{45B93D58-C15A-40C3-B993-1816C00D5B75}"/>
          </ac:cxnSpMkLst>
        </pc:cxnChg>
        <pc:cxnChg chg="add mod">
          <ac:chgData name="PR Miss C Price" userId="f21d0b96-a27b-4d7a-a324-1e2f3371f485" providerId="ADAL" clId="{5B5D2141-EF37-4EDA-8D4B-3A6CDDC672CD}" dt="2022-04-04T09:31:17.412" v="538" actId="1038"/>
          <ac:cxnSpMkLst>
            <pc:docMk/>
            <pc:sldMk cId="799674204" sldId="258"/>
            <ac:cxnSpMk id="473" creationId="{6E346E2D-66BB-4041-8AC3-B186914B69AD}"/>
          </ac:cxnSpMkLst>
        </pc:cxnChg>
        <pc:cxnChg chg="add mod">
          <ac:chgData name="PR Miss C Price" userId="f21d0b96-a27b-4d7a-a324-1e2f3371f485" providerId="ADAL" clId="{5B5D2141-EF37-4EDA-8D4B-3A6CDDC672CD}" dt="2022-04-06T13:01:31.501" v="821" actId="1076"/>
          <ac:cxnSpMkLst>
            <pc:docMk/>
            <pc:sldMk cId="799674204" sldId="258"/>
            <ac:cxnSpMk id="474" creationId="{7FD11AF9-76AF-4A00-9313-3AACAFD51787}"/>
          </ac:cxnSpMkLst>
        </pc:cxnChg>
        <pc:cxnChg chg="mod">
          <ac:chgData name="PR Miss C Price" userId="f21d0b96-a27b-4d7a-a324-1e2f3371f485" providerId="ADAL" clId="{5B5D2141-EF37-4EDA-8D4B-3A6CDDC672CD}" dt="2022-04-08T11:25:41.567" v="6383" actId="208"/>
          <ac:cxnSpMkLst>
            <pc:docMk/>
            <pc:sldMk cId="799674204" sldId="258"/>
            <ac:cxnSpMk id="475" creationId="{88584391-9217-4998-8C42-BF5B3D0828C8}"/>
          </ac:cxnSpMkLst>
        </pc:cxnChg>
        <pc:cxnChg chg="add del mod">
          <ac:chgData name="PR Miss C Price" userId="f21d0b96-a27b-4d7a-a324-1e2f3371f485" providerId="ADAL" clId="{5B5D2141-EF37-4EDA-8D4B-3A6CDDC672CD}" dt="2022-04-06T14:42:52.533" v="1230" actId="478"/>
          <ac:cxnSpMkLst>
            <pc:docMk/>
            <pc:sldMk cId="799674204" sldId="258"/>
            <ac:cxnSpMk id="476" creationId="{AC8B31F2-7313-484A-BBB3-E5E1DE165FD0}"/>
          </ac:cxnSpMkLst>
        </pc:cxnChg>
        <pc:cxnChg chg="add mod">
          <ac:chgData name="PR Miss C Price" userId="f21d0b96-a27b-4d7a-a324-1e2f3371f485" providerId="ADAL" clId="{5B5D2141-EF37-4EDA-8D4B-3A6CDDC672CD}" dt="2022-04-04T09:31:12.330" v="536" actId="1038"/>
          <ac:cxnSpMkLst>
            <pc:docMk/>
            <pc:sldMk cId="799674204" sldId="258"/>
            <ac:cxnSpMk id="478" creationId="{901FD94F-7384-4870-A566-E89D13C2859D}"/>
          </ac:cxnSpMkLst>
        </pc:cxnChg>
        <pc:cxnChg chg="del">
          <ac:chgData name="PR Miss C Price" userId="f21d0b96-a27b-4d7a-a324-1e2f3371f485" providerId="ADAL" clId="{5B5D2141-EF37-4EDA-8D4B-3A6CDDC672CD}" dt="2022-03-21T12:26:20.768" v="24" actId="478"/>
          <ac:cxnSpMkLst>
            <pc:docMk/>
            <pc:sldMk cId="799674204" sldId="258"/>
            <ac:cxnSpMk id="479" creationId="{E4DCDF85-4960-491F-BA62-9B7B1C48F86A}"/>
          </ac:cxnSpMkLst>
        </pc:cxnChg>
        <pc:cxnChg chg="mod">
          <ac:chgData name="PR Miss C Price" userId="f21d0b96-a27b-4d7a-a324-1e2f3371f485" providerId="ADAL" clId="{5B5D2141-EF37-4EDA-8D4B-3A6CDDC672CD}" dt="2022-04-08T11:25:41.567" v="6383" actId="208"/>
          <ac:cxnSpMkLst>
            <pc:docMk/>
            <pc:sldMk cId="799674204" sldId="258"/>
            <ac:cxnSpMk id="481" creationId="{EC40166C-C126-4F28-9024-E7087D753050}"/>
          </ac:cxnSpMkLst>
        </pc:cxnChg>
        <pc:cxnChg chg="del">
          <ac:chgData name="PR Miss C Price" userId="f21d0b96-a27b-4d7a-a324-1e2f3371f485" providerId="ADAL" clId="{5B5D2141-EF37-4EDA-8D4B-3A6CDDC672CD}" dt="2022-03-21T12:26:20.768" v="24" actId="478"/>
          <ac:cxnSpMkLst>
            <pc:docMk/>
            <pc:sldMk cId="799674204" sldId="258"/>
            <ac:cxnSpMk id="492" creationId="{763C4055-7187-4FFF-9855-0F427ED21938}"/>
          </ac:cxnSpMkLst>
        </pc:cxnChg>
        <pc:cxnChg chg="mod">
          <ac:chgData name="PR Miss C Price" userId="f21d0b96-a27b-4d7a-a324-1e2f3371f485" providerId="ADAL" clId="{5B5D2141-EF37-4EDA-8D4B-3A6CDDC672CD}" dt="2022-04-08T11:24:58.290" v="6377" actId="208"/>
          <ac:cxnSpMkLst>
            <pc:docMk/>
            <pc:sldMk cId="799674204" sldId="258"/>
            <ac:cxnSpMk id="507" creationId="{F2DB4A27-2633-4FBA-AF66-1B8222C448CF}"/>
          </ac:cxnSpMkLst>
        </pc:cxnChg>
        <pc:cxnChg chg="del">
          <ac:chgData name="PR Miss C Price" userId="f21d0b96-a27b-4d7a-a324-1e2f3371f485" providerId="ADAL" clId="{5B5D2141-EF37-4EDA-8D4B-3A6CDDC672CD}" dt="2022-03-21T12:26:18.358" v="23" actId="478"/>
          <ac:cxnSpMkLst>
            <pc:docMk/>
            <pc:sldMk cId="799674204" sldId="258"/>
            <ac:cxnSpMk id="512" creationId="{67BFFF3A-F8AC-4D91-BAC4-381CF03F913F}"/>
          </ac:cxnSpMkLst>
        </pc:cxnChg>
        <pc:cxnChg chg="mod">
          <ac:chgData name="PR Miss C Price" userId="f21d0b96-a27b-4d7a-a324-1e2f3371f485" providerId="ADAL" clId="{5B5D2141-EF37-4EDA-8D4B-3A6CDDC672CD}" dt="2022-04-08T11:24:58.290" v="6377" actId="208"/>
          <ac:cxnSpMkLst>
            <pc:docMk/>
            <pc:sldMk cId="799674204" sldId="258"/>
            <ac:cxnSpMk id="515" creationId="{188511A7-19CD-41EC-BBBA-AEA88E0F4CB6}"/>
          </ac:cxnSpMkLst>
        </pc:cxnChg>
        <pc:cxnChg chg="mod">
          <ac:chgData name="PR Miss C Price" userId="f21d0b96-a27b-4d7a-a324-1e2f3371f485" providerId="ADAL" clId="{5B5D2141-EF37-4EDA-8D4B-3A6CDDC672CD}" dt="2022-04-08T11:26:33.284" v="6386" actId="208"/>
          <ac:cxnSpMkLst>
            <pc:docMk/>
            <pc:sldMk cId="799674204" sldId="258"/>
            <ac:cxnSpMk id="520" creationId="{8F3CA0B8-AA0D-419C-8956-4C96D2CE2966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21" creationId="{D599C5FC-71FC-4975-8018-F0007EA49F1B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22" creationId="{8FC68C7C-811C-4F61-8C82-1481719D0FE4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23" creationId="{A3A7BE8A-43EE-466D-B038-2B399E4AA768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24" creationId="{233910B6-3CFE-4EDF-BCF4-C0288C76B056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25" creationId="{1A9BA2E6-52DF-4CDE-B131-A17902BD1F94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26" creationId="{1563CD77-5205-43A3-8134-5CF81EFAF352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27" creationId="{2EE4FEEE-8D59-48E5-B92F-361D0A01C088}"/>
          </ac:cxnSpMkLst>
        </pc:cxnChg>
        <pc:cxnChg chg="del">
          <ac:chgData name="PR Miss C Price" userId="f21d0b96-a27b-4d7a-a324-1e2f3371f485" providerId="ADAL" clId="{5B5D2141-EF37-4EDA-8D4B-3A6CDDC672CD}" dt="2022-03-21T12:26:20.768" v="24" actId="478"/>
          <ac:cxnSpMkLst>
            <pc:docMk/>
            <pc:sldMk cId="799674204" sldId="258"/>
            <ac:cxnSpMk id="528" creationId="{F5E7F793-15E0-4576-9B34-49603B12385D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29" creationId="{E704843D-96C7-4B21-A29E-18DD2CBE1867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30" creationId="{B58A74B5-5349-4396-8AB1-41297484BA0B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31" creationId="{50B1A9CD-183C-4A78-9CBD-BAA3351CD1AA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32" creationId="{EEDA98A0-537F-419C-90BA-85A570117465}"/>
          </ac:cxnSpMkLst>
        </pc:cxnChg>
        <pc:cxnChg chg="del">
          <ac:chgData name="PR Miss C Price" userId="f21d0b96-a27b-4d7a-a324-1e2f3371f485" providerId="ADAL" clId="{5B5D2141-EF37-4EDA-8D4B-3A6CDDC672CD}" dt="2022-03-21T12:26:20.768" v="24" actId="478"/>
          <ac:cxnSpMkLst>
            <pc:docMk/>
            <pc:sldMk cId="799674204" sldId="258"/>
            <ac:cxnSpMk id="535" creationId="{59276DC9-55F5-4BD8-AB98-2BBD8CB2CC71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36" creationId="{A58F9783-6665-4C17-B8C1-9DD59D63599E}"/>
          </ac:cxnSpMkLst>
        </pc:cxnChg>
        <pc:cxnChg chg="mod">
          <ac:chgData name="PR Miss C Price" userId="f21d0b96-a27b-4d7a-a324-1e2f3371f485" providerId="ADAL" clId="{5B5D2141-EF37-4EDA-8D4B-3A6CDDC672CD}" dt="2022-04-08T11:26:45.395" v="6387" actId="208"/>
          <ac:cxnSpMkLst>
            <pc:docMk/>
            <pc:sldMk cId="799674204" sldId="258"/>
            <ac:cxnSpMk id="538" creationId="{4FAB6275-A5AF-4AF0-B599-2B2ADA21DD42}"/>
          </ac:cxnSpMkLst>
        </pc:cxnChg>
        <pc:cxnChg chg="add mod">
          <ac:chgData name="PR Miss C Price" userId="f21d0b96-a27b-4d7a-a324-1e2f3371f485" providerId="ADAL" clId="{5B5D2141-EF37-4EDA-8D4B-3A6CDDC672CD}" dt="2022-04-06T14:48:06.052" v="1775" actId="1038"/>
          <ac:cxnSpMkLst>
            <pc:docMk/>
            <pc:sldMk cId="799674204" sldId="258"/>
            <ac:cxnSpMk id="540" creationId="{63CCAE94-CE50-4DF1-83C3-C2DD16AD96C8}"/>
          </ac:cxnSpMkLst>
        </pc:cxnChg>
        <pc:cxnChg chg="del">
          <ac:chgData name="PR Miss C Price" userId="f21d0b96-a27b-4d7a-a324-1e2f3371f485" providerId="ADAL" clId="{5B5D2141-EF37-4EDA-8D4B-3A6CDDC672CD}" dt="2022-03-21T12:26:20.768" v="24" actId="478"/>
          <ac:cxnSpMkLst>
            <pc:docMk/>
            <pc:sldMk cId="799674204" sldId="258"/>
            <ac:cxnSpMk id="542" creationId="{DA067E90-79B1-437E-9586-24686E14DFAD}"/>
          </ac:cxnSpMkLst>
        </pc:cxnChg>
        <pc:cxnChg chg="del">
          <ac:chgData name="PR Miss C Price" userId="f21d0b96-a27b-4d7a-a324-1e2f3371f485" providerId="ADAL" clId="{5B5D2141-EF37-4EDA-8D4B-3A6CDDC672CD}" dt="2022-03-21T12:26:13.298" v="22" actId="478"/>
          <ac:cxnSpMkLst>
            <pc:docMk/>
            <pc:sldMk cId="799674204" sldId="258"/>
            <ac:cxnSpMk id="546" creationId="{6BBEC9A9-EB39-42A9-A801-2C84A7BA5DBC}"/>
          </ac:cxnSpMkLst>
        </pc:cxnChg>
        <pc:cxnChg chg="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553" creationId="{63989EE5-EFD4-4DDA-BB9E-15637F9FA13D}"/>
          </ac:cxnSpMkLst>
        </pc:cxnChg>
        <pc:cxnChg chg="del">
          <ac:chgData name="PR Miss C Price" userId="f21d0b96-a27b-4d7a-a324-1e2f3371f485" providerId="ADAL" clId="{5B5D2141-EF37-4EDA-8D4B-3A6CDDC672CD}" dt="2022-04-07T15:07:42.851" v="3941" actId="478"/>
          <ac:cxnSpMkLst>
            <pc:docMk/>
            <pc:sldMk cId="799674204" sldId="258"/>
            <ac:cxnSpMk id="558" creationId="{3540EF34-9425-4F3F-A425-5049455229EA}"/>
          </ac:cxnSpMkLst>
        </pc:cxnChg>
        <pc:cxnChg chg="del mod">
          <ac:chgData name="PR Miss C Price" userId="f21d0b96-a27b-4d7a-a324-1e2f3371f485" providerId="ADAL" clId="{5B5D2141-EF37-4EDA-8D4B-3A6CDDC672CD}" dt="2022-04-07T15:03:11.730" v="3833" actId="478"/>
          <ac:cxnSpMkLst>
            <pc:docMk/>
            <pc:sldMk cId="799674204" sldId="258"/>
            <ac:cxnSpMk id="562" creationId="{586D11D0-220A-4684-A225-343455065A2F}"/>
          </ac:cxnSpMkLst>
        </pc:cxnChg>
        <pc:cxnChg chg="del mod">
          <ac:chgData name="PR Miss C Price" userId="f21d0b96-a27b-4d7a-a324-1e2f3371f485" providerId="ADAL" clId="{5B5D2141-EF37-4EDA-8D4B-3A6CDDC672CD}" dt="2022-04-07T14:35:54.382" v="2392" actId="478"/>
          <ac:cxnSpMkLst>
            <pc:docMk/>
            <pc:sldMk cId="799674204" sldId="258"/>
            <ac:cxnSpMk id="566" creationId="{8242CF13-B81F-4F26-9E58-F51DFB15AD98}"/>
          </ac:cxnSpMkLst>
        </pc:cxnChg>
        <pc:cxnChg chg="del">
          <ac:chgData name="PR Miss C Price" userId="f21d0b96-a27b-4d7a-a324-1e2f3371f485" providerId="ADAL" clId="{5B5D2141-EF37-4EDA-8D4B-3A6CDDC672CD}" dt="2022-04-07T14:44:08.535" v="2744" actId="478"/>
          <ac:cxnSpMkLst>
            <pc:docMk/>
            <pc:sldMk cId="799674204" sldId="258"/>
            <ac:cxnSpMk id="569" creationId="{3FB60B37-BFF0-47D7-B97D-E9171FDC0EFF}"/>
          </ac:cxnSpMkLst>
        </pc:cxnChg>
        <pc:cxnChg chg="del">
          <ac:chgData name="PR Miss C Price" userId="f21d0b96-a27b-4d7a-a324-1e2f3371f485" providerId="ADAL" clId="{5B5D2141-EF37-4EDA-8D4B-3A6CDDC672CD}" dt="2022-04-07T14:44:08.125" v="2743" actId="478"/>
          <ac:cxnSpMkLst>
            <pc:docMk/>
            <pc:sldMk cId="799674204" sldId="258"/>
            <ac:cxnSpMk id="571" creationId="{D0E576AE-08E8-407C-B89F-D9B6FED77B2A}"/>
          </ac:cxnSpMkLst>
        </pc:cxnChg>
        <pc:cxnChg chg="del">
          <ac:chgData name="PR Miss C Price" userId="f21d0b96-a27b-4d7a-a324-1e2f3371f485" providerId="ADAL" clId="{5B5D2141-EF37-4EDA-8D4B-3A6CDDC672CD}" dt="2022-04-07T14:39:19.190" v="2563" actId="478"/>
          <ac:cxnSpMkLst>
            <pc:docMk/>
            <pc:sldMk cId="799674204" sldId="258"/>
            <ac:cxnSpMk id="579" creationId="{CC811CCC-B5D1-4107-B8B0-72494154C5AC}"/>
          </ac:cxnSpMkLst>
        </pc:cxnChg>
        <pc:cxnChg chg="del">
          <ac:chgData name="PR Miss C Price" userId="f21d0b96-a27b-4d7a-a324-1e2f3371f485" providerId="ADAL" clId="{5B5D2141-EF37-4EDA-8D4B-3A6CDDC672CD}" dt="2022-04-07T14:47:51.790" v="2952" actId="478"/>
          <ac:cxnSpMkLst>
            <pc:docMk/>
            <pc:sldMk cId="799674204" sldId="258"/>
            <ac:cxnSpMk id="582" creationId="{AA6242E3-154D-4997-850D-00BC5A47A724}"/>
          </ac:cxnSpMkLst>
        </pc:cxnChg>
        <pc:cxnChg chg="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586" creationId="{C04EA40F-683C-4CF8-81F3-87AAB3D52CF8}"/>
          </ac:cxnSpMkLst>
        </pc:cxnChg>
        <pc:cxnChg chg="del">
          <ac:chgData name="PR Miss C Price" userId="f21d0b96-a27b-4d7a-a324-1e2f3371f485" providerId="ADAL" clId="{5B5D2141-EF37-4EDA-8D4B-3A6CDDC672CD}" dt="2022-04-07T14:41:49.966" v="2675" actId="478"/>
          <ac:cxnSpMkLst>
            <pc:docMk/>
            <pc:sldMk cId="799674204" sldId="258"/>
            <ac:cxnSpMk id="594" creationId="{B69870DA-50BE-438C-ACC2-6116AD0CB36F}"/>
          </ac:cxnSpMkLst>
        </pc:cxnChg>
        <pc:cxnChg chg="del">
          <ac:chgData name="PR Miss C Price" userId="f21d0b96-a27b-4d7a-a324-1e2f3371f485" providerId="ADAL" clId="{5B5D2141-EF37-4EDA-8D4B-3A6CDDC672CD}" dt="2022-04-07T14:41:48.830" v="2674" actId="478"/>
          <ac:cxnSpMkLst>
            <pc:docMk/>
            <pc:sldMk cId="799674204" sldId="258"/>
            <ac:cxnSpMk id="595" creationId="{514A5B73-E103-4659-98FD-6AF832CAA3D7}"/>
          </ac:cxnSpMkLst>
        </pc:cxnChg>
        <pc:cxnChg chg="del">
          <ac:chgData name="PR Miss C Price" userId="f21d0b96-a27b-4d7a-a324-1e2f3371f485" providerId="ADAL" clId="{5B5D2141-EF37-4EDA-8D4B-3A6CDDC672CD}" dt="2022-04-08T08:39:00.376" v="4405" actId="478"/>
          <ac:cxnSpMkLst>
            <pc:docMk/>
            <pc:sldMk cId="799674204" sldId="258"/>
            <ac:cxnSpMk id="605" creationId="{A8814419-5E77-4003-BC88-DC391F3EF3B4}"/>
          </ac:cxnSpMkLst>
        </pc:cxnChg>
        <pc:cxnChg chg="del">
          <ac:chgData name="PR Miss C Price" userId="f21d0b96-a27b-4d7a-a324-1e2f3371f485" providerId="ADAL" clId="{5B5D2141-EF37-4EDA-8D4B-3A6CDDC672CD}" dt="2022-04-07T15:00:18.753" v="3657" actId="478"/>
          <ac:cxnSpMkLst>
            <pc:docMk/>
            <pc:sldMk cId="799674204" sldId="258"/>
            <ac:cxnSpMk id="608" creationId="{6EA02186-D25C-48F0-BA29-BDD48B683D72}"/>
          </ac:cxnSpMkLst>
        </pc:cxnChg>
        <pc:cxnChg chg="del">
          <ac:chgData name="PR Miss C Price" userId="f21d0b96-a27b-4d7a-a324-1e2f3371f485" providerId="ADAL" clId="{5B5D2141-EF37-4EDA-8D4B-3A6CDDC672CD}" dt="2022-04-07T15:00:14.864" v="3654" actId="478"/>
          <ac:cxnSpMkLst>
            <pc:docMk/>
            <pc:sldMk cId="799674204" sldId="258"/>
            <ac:cxnSpMk id="610" creationId="{B9394922-3BEC-4E17-9DA4-52EF430F40CA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612" creationId="{7681CD57-5399-435E-967B-4BE320329410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622" creationId="{2E9A02FF-2E35-415A-A4F3-D89C554360AF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626" creationId="{C1999EF2-494E-435E-BF88-551B03F6B6DF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627" creationId="{114418AC-3950-4F84-90BC-BDA05936091E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629" creationId="{DA021DF1-828D-484A-9C52-FDA55F3777B4}"/>
          </ac:cxnSpMkLst>
        </pc:cxnChg>
        <pc:cxnChg chg="del">
          <ac:chgData name="PR Miss C Price" userId="f21d0b96-a27b-4d7a-a324-1e2f3371f485" providerId="ADAL" clId="{5B5D2141-EF37-4EDA-8D4B-3A6CDDC672CD}" dt="2022-04-07T15:17:15.358" v="4163" actId="478"/>
          <ac:cxnSpMkLst>
            <pc:docMk/>
            <pc:sldMk cId="799674204" sldId="258"/>
            <ac:cxnSpMk id="631" creationId="{6D9C621F-9F64-4783-8290-CEE609CC9E85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632" creationId="{AA61B9F3-44E2-49F9-94D7-D183A9A6EE34}"/>
          </ac:cxnSpMkLst>
        </pc:cxnChg>
        <pc:cxnChg chg="del mod">
          <ac:chgData name="PR Miss C Price" userId="f21d0b96-a27b-4d7a-a324-1e2f3371f485" providerId="ADAL" clId="{5B5D2141-EF37-4EDA-8D4B-3A6CDDC672CD}" dt="2022-04-08T11:07:56.214" v="5674" actId="478"/>
          <ac:cxnSpMkLst>
            <pc:docMk/>
            <pc:sldMk cId="799674204" sldId="258"/>
            <ac:cxnSpMk id="634" creationId="{D2791FA9-6484-4472-8376-86DEB4D07CEB}"/>
          </ac:cxnSpMkLst>
        </pc:cxnChg>
        <pc:cxnChg chg="del">
          <ac:chgData name="PR Miss C Price" userId="f21d0b96-a27b-4d7a-a324-1e2f3371f485" providerId="ADAL" clId="{5B5D2141-EF37-4EDA-8D4B-3A6CDDC672CD}" dt="2022-04-07T14:47:00.335" v="2887" actId="478"/>
          <ac:cxnSpMkLst>
            <pc:docMk/>
            <pc:sldMk cId="799674204" sldId="258"/>
            <ac:cxnSpMk id="636" creationId="{384A8EF7-40F6-42E0-AC1A-E9A6930DFB94}"/>
          </ac:cxnSpMkLst>
        </pc:cxnChg>
        <pc:cxnChg chg="del">
          <ac:chgData name="PR Miss C Price" userId="f21d0b96-a27b-4d7a-a324-1e2f3371f485" providerId="ADAL" clId="{5B5D2141-EF37-4EDA-8D4B-3A6CDDC672CD}" dt="2022-04-08T08:48:00.488" v="4866" actId="478"/>
          <ac:cxnSpMkLst>
            <pc:docMk/>
            <pc:sldMk cId="799674204" sldId="258"/>
            <ac:cxnSpMk id="638" creationId="{9F3ECCF7-63F9-4B64-90BA-D8E2F330FE4B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639" creationId="{E19CDCF4-F901-484F-904D-6F94EE16EE6B}"/>
          </ac:cxnSpMkLst>
        </pc:cxnChg>
        <pc:cxnChg chg="del">
          <ac:chgData name="PR Miss C Price" userId="f21d0b96-a27b-4d7a-a324-1e2f3371f485" providerId="ADAL" clId="{5B5D2141-EF37-4EDA-8D4B-3A6CDDC672CD}" dt="2022-04-07T15:11:59.694" v="4052" actId="478"/>
          <ac:cxnSpMkLst>
            <pc:docMk/>
            <pc:sldMk cId="799674204" sldId="258"/>
            <ac:cxnSpMk id="641" creationId="{EB1317A9-DF68-4033-806E-FEFE550F9A5D}"/>
          </ac:cxnSpMkLst>
        </pc:cxnChg>
        <pc:cxnChg chg="del">
          <ac:chgData name="PR Miss C Price" userId="f21d0b96-a27b-4d7a-a324-1e2f3371f485" providerId="ADAL" clId="{5B5D2141-EF37-4EDA-8D4B-3A6CDDC672CD}" dt="2022-04-07T14:37:30.533" v="2481" actId="478"/>
          <ac:cxnSpMkLst>
            <pc:docMk/>
            <pc:sldMk cId="799674204" sldId="258"/>
            <ac:cxnSpMk id="642" creationId="{EBA25150-8CB9-4B65-A8EC-8F2013CE1B72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643" creationId="{8D83E34A-A98E-4F1B-8CCC-3FAFF99B17EB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644" creationId="{FBC8C160-7A8D-4129-BB52-CD75CEDC184A}"/>
          </ac:cxnSpMkLst>
        </pc:cxnChg>
        <pc:cxnChg chg="mod">
          <ac:chgData name="PR Miss C Price" userId="f21d0b96-a27b-4d7a-a324-1e2f3371f485" providerId="ADAL" clId="{5B5D2141-EF37-4EDA-8D4B-3A6CDDC672CD}" dt="2022-04-08T11:25:41.567" v="6383" actId="208"/>
          <ac:cxnSpMkLst>
            <pc:docMk/>
            <pc:sldMk cId="799674204" sldId="258"/>
            <ac:cxnSpMk id="647" creationId="{26DBFE55-F2E3-4175-A7F8-97892415AEF8}"/>
          </ac:cxnSpMkLst>
        </pc:cxnChg>
        <pc:cxnChg chg="mod">
          <ac:chgData name="PR Miss C Price" userId="f21d0b96-a27b-4d7a-a324-1e2f3371f485" providerId="ADAL" clId="{5B5D2141-EF37-4EDA-8D4B-3A6CDDC672CD}" dt="2022-04-08T11:25:50.242" v="6384" actId="208"/>
          <ac:cxnSpMkLst>
            <pc:docMk/>
            <pc:sldMk cId="799674204" sldId="258"/>
            <ac:cxnSpMk id="648" creationId="{41FBDB61-9AC9-4556-911F-564E2DF061AB}"/>
          </ac:cxnSpMkLst>
        </pc:cxnChg>
        <pc:cxnChg chg="del">
          <ac:chgData name="PR Miss C Price" userId="f21d0b96-a27b-4d7a-a324-1e2f3371f485" providerId="ADAL" clId="{5B5D2141-EF37-4EDA-8D4B-3A6CDDC672CD}" dt="2022-04-08T11:16:31.407" v="6046" actId="478"/>
          <ac:cxnSpMkLst>
            <pc:docMk/>
            <pc:sldMk cId="799674204" sldId="258"/>
            <ac:cxnSpMk id="650" creationId="{E2B33BD9-0730-43A5-945C-975BD149B17F}"/>
          </ac:cxnSpMkLst>
        </pc:cxnChg>
        <pc:cxnChg chg="mod">
          <ac:chgData name="PR Miss C Price" userId="f21d0b96-a27b-4d7a-a324-1e2f3371f485" providerId="ADAL" clId="{5B5D2141-EF37-4EDA-8D4B-3A6CDDC672CD}" dt="2022-04-08T11:25:41.567" v="6383" actId="208"/>
          <ac:cxnSpMkLst>
            <pc:docMk/>
            <pc:sldMk cId="799674204" sldId="258"/>
            <ac:cxnSpMk id="651" creationId="{E28EF2FC-0780-4863-9CDF-0157E01595C4}"/>
          </ac:cxnSpMkLst>
        </pc:cxnChg>
        <pc:cxnChg chg="del">
          <ac:chgData name="PR Miss C Price" userId="f21d0b96-a27b-4d7a-a324-1e2f3371f485" providerId="ADAL" clId="{5B5D2141-EF37-4EDA-8D4B-3A6CDDC672CD}" dt="2022-04-08T09:09:32.210" v="5341" actId="478"/>
          <ac:cxnSpMkLst>
            <pc:docMk/>
            <pc:sldMk cId="799674204" sldId="258"/>
            <ac:cxnSpMk id="653" creationId="{ABACC057-EAF4-4AF0-9D29-9FE7AA81D1CC}"/>
          </ac:cxnSpMkLst>
        </pc:cxnChg>
        <pc:cxnChg chg="mod ord">
          <ac:chgData name="PR Miss C Price" userId="f21d0b96-a27b-4d7a-a324-1e2f3371f485" providerId="ADAL" clId="{5B5D2141-EF37-4EDA-8D4B-3A6CDDC672CD}" dt="2022-04-08T11:25:41.567" v="6383" actId="208"/>
          <ac:cxnSpMkLst>
            <pc:docMk/>
            <pc:sldMk cId="799674204" sldId="258"/>
            <ac:cxnSpMk id="654" creationId="{1608A980-8C09-4A54-B78B-03337F9B112E}"/>
          </ac:cxnSpMkLst>
        </pc:cxnChg>
        <pc:cxnChg chg="del ord">
          <ac:chgData name="PR Miss C Price" userId="f21d0b96-a27b-4d7a-a324-1e2f3371f485" providerId="ADAL" clId="{5B5D2141-EF37-4EDA-8D4B-3A6CDDC672CD}" dt="2022-04-08T11:20:41.684" v="6254" actId="478"/>
          <ac:cxnSpMkLst>
            <pc:docMk/>
            <pc:sldMk cId="799674204" sldId="258"/>
            <ac:cxnSpMk id="659" creationId="{771B189B-9BAD-4655-8312-7EC8FE6ECD06}"/>
          </ac:cxnSpMkLst>
        </pc:cxnChg>
        <pc:cxnChg chg="del">
          <ac:chgData name="PR Miss C Price" userId="f21d0b96-a27b-4d7a-a324-1e2f3371f485" providerId="ADAL" clId="{5B5D2141-EF37-4EDA-8D4B-3A6CDDC672CD}" dt="2022-04-08T09:09:38.801" v="5343" actId="478"/>
          <ac:cxnSpMkLst>
            <pc:docMk/>
            <pc:sldMk cId="799674204" sldId="258"/>
            <ac:cxnSpMk id="666" creationId="{3F17661A-68BB-4F5E-BA3C-F00993DAA17B}"/>
          </ac:cxnSpMkLst>
        </pc:cxnChg>
        <pc:cxnChg chg="mod or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667" creationId="{6836686E-4BEB-4166-95FC-649E864E0B09}"/>
          </ac:cxnSpMkLst>
        </pc:cxnChg>
        <pc:cxnChg chg="mod or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675" creationId="{CB19018B-E88E-4689-A91D-13486C978FD6}"/>
          </ac:cxnSpMkLst>
        </pc:cxnChg>
        <pc:cxnChg chg="mod">
          <ac:chgData name="PR Miss C Price" userId="f21d0b96-a27b-4d7a-a324-1e2f3371f485" providerId="ADAL" clId="{5B5D2141-EF37-4EDA-8D4B-3A6CDDC672CD}" dt="2022-04-08T11:24:58.290" v="6377" actId="208"/>
          <ac:cxnSpMkLst>
            <pc:docMk/>
            <pc:sldMk cId="799674204" sldId="258"/>
            <ac:cxnSpMk id="676" creationId="{F8E53D40-B94B-489B-B428-91F5139882C3}"/>
          </ac:cxnSpMkLst>
        </pc:cxnChg>
        <pc:cxnChg chg="del ord">
          <ac:chgData name="PR Miss C Price" userId="f21d0b96-a27b-4d7a-a324-1e2f3371f485" providerId="ADAL" clId="{5B5D2141-EF37-4EDA-8D4B-3A6CDDC672CD}" dt="2022-04-08T11:20:50.355" v="6272" actId="478"/>
          <ac:cxnSpMkLst>
            <pc:docMk/>
            <pc:sldMk cId="799674204" sldId="258"/>
            <ac:cxnSpMk id="677" creationId="{96BFB64D-142F-4968-9F6C-6CD06D07BD78}"/>
          </ac:cxnSpMkLst>
        </pc:cxnChg>
        <pc:cxnChg chg="mod or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678" creationId="{A82BE1E6-FD09-4A81-817D-1BB0A82CF487}"/>
          </ac:cxnSpMkLst>
        </pc:cxnChg>
        <pc:cxnChg chg="mo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679" creationId="{4C66DA58-9E8C-4F88-82D0-442366ED7767}"/>
          </ac:cxnSpMkLst>
        </pc:cxnChg>
        <pc:cxnChg chg="mo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684" creationId="{244F340C-A5B4-457C-AADB-4CA9E403399E}"/>
          </ac:cxnSpMkLst>
        </pc:cxnChg>
        <pc:cxnChg chg="del">
          <ac:chgData name="PR Miss C Price" userId="f21d0b96-a27b-4d7a-a324-1e2f3371f485" providerId="ADAL" clId="{5B5D2141-EF37-4EDA-8D4B-3A6CDDC672CD}" dt="2022-04-08T09:10:08.450" v="5365" actId="478"/>
          <ac:cxnSpMkLst>
            <pc:docMk/>
            <pc:sldMk cId="799674204" sldId="258"/>
            <ac:cxnSpMk id="685" creationId="{625071F8-F966-4DE0-AE5C-CCA29AD1ABA2}"/>
          </ac:cxnSpMkLst>
        </pc:cxnChg>
        <pc:cxnChg chg="del ord">
          <ac:chgData name="PR Miss C Price" userId="f21d0b96-a27b-4d7a-a324-1e2f3371f485" providerId="ADAL" clId="{5B5D2141-EF37-4EDA-8D4B-3A6CDDC672CD}" dt="2022-04-08T11:21:03.115" v="6293" actId="478"/>
          <ac:cxnSpMkLst>
            <pc:docMk/>
            <pc:sldMk cId="799674204" sldId="258"/>
            <ac:cxnSpMk id="686" creationId="{8619C01C-3573-47D2-B4FF-DD6BBE2DA02C}"/>
          </ac:cxnSpMkLst>
        </pc:cxnChg>
        <pc:cxnChg chg="mod or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687" creationId="{3775A873-EEAE-46C2-A4E2-76593CB668B6}"/>
          </ac:cxnSpMkLst>
        </pc:cxnChg>
        <pc:cxnChg chg="mo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690" creationId="{41F8BD4C-E131-412A-B890-3877DE8891F7}"/>
          </ac:cxnSpMkLst>
        </pc:cxnChg>
        <pc:cxnChg chg="del ord">
          <ac:chgData name="PR Miss C Price" userId="f21d0b96-a27b-4d7a-a324-1e2f3371f485" providerId="ADAL" clId="{5B5D2141-EF37-4EDA-8D4B-3A6CDDC672CD}" dt="2022-04-08T11:21:10.281" v="6317" actId="478"/>
          <ac:cxnSpMkLst>
            <pc:docMk/>
            <pc:sldMk cId="799674204" sldId="258"/>
            <ac:cxnSpMk id="692" creationId="{73C26CDF-C7CA-49D6-931B-CD687B2BFFF0}"/>
          </ac:cxnSpMkLst>
        </pc:cxnChg>
        <pc:cxnChg chg="mod or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696" creationId="{D95D075E-4931-4223-9857-E692D56543F8}"/>
          </ac:cxnSpMkLst>
        </pc:cxnChg>
        <pc:cxnChg chg="mo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698" creationId="{1B08B0FB-EE67-483C-9732-845B87819637}"/>
          </ac:cxnSpMkLst>
        </pc:cxnChg>
        <pc:cxnChg chg="del">
          <ac:chgData name="PR Miss C Price" userId="f21d0b96-a27b-4d7a-a324-1e2f3371f485" providerId="ADAL" clId="{5B5D2141-EF37-4EDA-8D4B-3A6CDDC672CD}" dt="2022-04-07T14:42:10.686" v="2681" actId="478"/>
          <ac:cxnSpMkLst>
            <pc:docMk/>
            <pc:sldMk cId="799674204" sldId="258"/>
            <ac:cxnSpMk id="700" creationId="{5AD70B73-0DFF-4CCD-8FD5-A36CD024C6A3}"/>
          </ac:cxnSpMkLst>
        </pc:cxnChg>
        <pc:cxnChg chg="del">
          <ac:chgData name="PR Miss C Price" userId="f21d0b96-a27b-4d7a-a324-1e2f3371f485" providerId="ADAL" clId="{5B5D2141-EF37-4EDA-8D4B-3A6CDDC672CD}" dt="2022-04-07T14:51:57.878" v="3247" actId="478"/>
          <ac:cxnSpMkLst>
            <pc:docMk/>
            <pc:sldMk cId="799674204" sldId="258"/>
            <ac:cxnSpMk id="701" creationId="{B5782786-6ACC-4AD7-852A-46DA1EFC0EE0}"/>
          </ac:cxnSpMkLst>
        </pc:cxnChg>
        <pc:cxnChg chg="mo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702" creationId="{D16F4B9C-8107-4894-A37D-3902AAE4FD09}"/>
          </ac:cxnSpMkLst>
        </pc:cxnChg>
        <pc:cxnChg chg="del">
          <ac:chgData name="PR Miss C Price" userId="f21d0b96-a27b-4d7a-a324-1e2f3371f485" providerId="ADAL" clId="{5B5D2141-EF37-4EDA-8D4B-3A6CDDC672CD}" dt="2022-04-07T14:51:56.943" v="3246" actId="478"/>
          <ac:cxnSpMkLst>
            <pc:docMk/>
            <pc:sldMk cId="799674204" sldId="258"/>
            <ac:cxnSpMk id="705" creationId="{ADB322F3-A968-4F08-ADB3-A9480F89A6CF}"/>
          </ac:cxnSpMkLst>
        </pc:cxnChg>
        <pc:cxnChg chg="del">
          <ac:chgData name="PR Miss C Price" userId="f21d0b96-a27b-4d7a-a324-1e2f3371f485" providerId="ADAL" clId="{5B5D2141-EF37-4EDA-8D4B-3A6CDDC672CD}" dt="2022-04-07T14:51:58.424" v="3248" actId="478"/>
          <ac:cxnSpMkLst>
            <pc:docMk/>
            <pc:sldMk cId="799674204" sldId="258"/>
            <ac:cxnSpMk id="706" creationId="{F4E73BD1-58DF-42E9-8243-3BF9F8CFE52E}"/>
          </ac:cxnSpMkLst>
        </pc:cxnChg>
        <pc:cxnChg chg="del">
          <ac:chgData name="PR Miss C Price" userId="f21d0b96-a27b-4d7a-a324-1e2f3371f485" providerId="ADAL" clId="{5B5D2141-EF37-4EDA-8D4B-3A6CDDC672CD}" dt="2022-04-07T14:51:58.794" v="3249" actId="478"/>
          <ac:cxnSpMkLst>
            <pc:docMk/>
            <pc:sldMk cId="799674204" sldId="258"/>
            <ac:cxnSpMk id="707" creationId="{7790C63C-A31B-404D-B2DF-395FED5F61AE}"/>
          </ac:cxnSpMkLst>
        </pc:cxnChg>
        <pc:cxnChg chg="del">
          <ac:chgData name="PR Miss C Price" userId="f21d0b96-a27b-4d7a-a324-1e2f3371f485" providerId="ADAL" clId="{5B5D2141-EF37-4EDA-8D4B-3A6CDDC672CD}" dt="2022-04-08T09:10:19.515" v="5377" actId="478"/>
          <ac:cxnSpMkLst>
            <pc:docMk/>
            <pc:sldMk cId="799674204" sldId="258"/>
            <ac:cxnSpMk id="708" creationId="{BCA23326-707B-4F7F-89E7-0F035C272CC7}"/>
          </ac:cxnSpMkLst>
        </pc:cxnChg>
        <pc:cxnChg chg="del mod ord">
          <ac:chgData name="PR Miss C Price" userId="f21d0b96-a27b-4d7a-a324-1e2f3371f485" providerId="ADAL" clId="{5B5D2141-EF37-4EDA-8D4B-3A6CDDC672CD}" dt="2022-04-08T11:21:15.587" v="6327" actId="478"/>
          <ac:cxnSpMkLst>
            <pc:docMk/>
            <pc:sldMk cId="799674204" sldId="258"/>
            <ac:cxnSpMk id="709" creationId="{A818356F-E2BC-4EBC-B9AB-79F55EC0A67A}"/>
          </ac:cxnSpMkLst>
        </pc:cxnChg>
        <pc:cxnChg chg="mod">
          <ac:chgData name="PR Miss C Price" userId="f21d0b96-a27b-4d7a-a324-1e2f3371f485" providerId="ADAL" clId="{5B5D2141-EF37-4EDA-8D4B-3A6CDDC672CD}" dt="2022-04-08T11:23:54.936" v="6367" actId="208"/>
          <ac:cxnSpMkLst>
            <pc:docMk/>
            <pc:sldMk cId="799674204" sldId="258"/>
            <ac:cxnSpMk id="712" creationId="{25E3D1D0-D71C-46E2-94C4-23C3E3EE21C0}"/>
          </ac:cxnSpMkLst>
        </pc:cxnChg>
        <pc:cxnChg chg="del">
          <ac:chgData name="PR Miss C Price" userId="f21d0b96-a27b-4d7a-a324-1e2f3371f485" providerId="ADAL" clId="{5B5D2141-EF37-4EDA-8D4B-3A6CDDC672CD}" dt="2022-04-08T09:10:20.297" v="5378" actId="478"/>
          <ac:cxnSpMkLst>
            <pc:docMk/>
            <pc:sldMk cId="799674204" sldId="258"/>
            <ac:cxnSpMk id="713" creationId="{9E48F5C7-B6E0-41AF-8C61-99D6A0EAD5C6}"/>
          </ac:cxnSpMkLst>
        </pc:cxnChg>
        <pc:cxnChg chg="mod or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716" creationId="{CA644BF3-E13E-4170-B576-3CE2FC00D340}"/>
          </ac:cxnSpMkLst>
        </pc:cxnChg>
        <pc:cxnChg chg="mod">
          <ac:chgData name="PR Miss C Price" userId="f21d0b96-a27b-4d7a-a324-1e2f3371f485" providerId="ADAL" clId="{5B5D2141-EF37-4EDA-8D4B-3A6CDDC672CD}" dt="2022-04-08T11:23:27.117" v="6366" actId="208"/>
          <ac:cxnSpMkLst>
            <pc:docMk/>
            <pc:sldMk cId="799674204" sldId="258"/>
            <ac:cxnSpMk id="717" creationId="{C8481893-839E-4FD0-8DFD-82621E4C1549}"/>
          </ac:cxnSpMkLst>
        </pc:cxnChg>
        <pc:cxnChg chg="add mod">
          <ac:chgData name="PR Miss C Price" userId="f21d0b96-a27b-4d7a-a324-1e2f3371f485" providerId="ADAL" clId="{5B5D2141-EF37-4EDA-8D4B-3A6CDDC672CD}" dt="2022-04-07T15:03:56.827" v="3842" actId="1076"/>
          <ac:cxnSpMkLst>
            <pc:docMk/>
            <pc:sldMk cId="799674204" sldId="258"/>
            <ac:cxnSpMk id="772" creationId="{3EF4D4AA-6709-47DA-8F15-842C5170A450}"/>
          </ac:cxnSpMkLst>
        </pc:cxnChg>
        <pc:cxnChg chg="add mod">
          <ac:chgData name="PR Miss C Price" userId="f21d0b96-a27b-4d7a-a324-1e2f3371f485" providerId="ADAL" clId="{5B5D2141-EF37-4EDA-8D4B-3A6CDDC672CD}" dt="2022-04-07T15:04:19.745" v="3861" actId="1037"/>
          <ac:cxnSpMkLst>
            <pc:docMk/>
            <pc:sldMk cId="799674204" sldId="258"/>
            <ac:cxnSpMk id="773" creationId="{BA66D5EE-D0B5-433A-A9D8-BF62F7A7544C}"/>
          </ac:cxnSpMkLst>
        </pc:cxnChg>
        <pc:cxnChg chg="add mod">
          <ac:chgData name="PR Miss C Price" userId="f21d0b96-a27b-4d7a-a324-1e2f3371f485" providerId="ADAL" clId="{5B5D2141-EF37-4EDA-8D4B-3A6CDDC672CD}" dt="2022-04-07T15:04:10.868" v="3844" actId="1076"/>
          <ac:cxnSpMkLst>
            <pc:docMk/>
            <pc:sldMk cId="799674204" sldId="258"/>
            <ac:cxnSpMk id="774" creationId="{40270800-0B65-48E2-A81C-DF45F188C0FA}"/>
          </ac:cxnSpMkLst>
        </pc:cxnChg>
        <pc:cxnChg chg="add mod">
          <ac:chgData name="PR Miss C Price" userId="f21d0b96-a27b-4d7a-a324-1e2f3371f485" providerId="ADAL" clId="{5B5D2141-EF37-4EDA-8D4B-3A6CDDC672CD}" dt="2022-04-07T15:04:15.113" v="3857" actId="1037"/>
          <ac:cxnSpMkLst>
            <pc:docMk/>
            <pc:sldMk cId="799674204" sldId="258"/>
            <ac:cxnSpMk id="775" creationId="{9775E259-4DCF-44B3-81FE-D4C21FA8F1A4}"/>
          </ac:cxnSpMkLst>
        </pc:cxnChg>
        <pc:cxnChg chg="add mod">
          <ac:chgData name="PR Miss C Price" userId="f21d0b96-a27b-4d7a-a324-1e2f3371f485" providerId="ADAL" clId="{5B5D2141-EF37-4EDA-8D4B-3A6CDDC672CD}" dt="2022-04-07T15:04:24.129" v="3874" actId="1037"/>
          <ac:cxnSpMkLst>
            <pc:docMk/>
            <pc:sldMk cId="799674204" sldId="258"/>
            <ac:cxnSpMk id="776" creationId="{E06653FD-3F89-48CF-86EB-D51F0F81EBB5}"/>
          </ac:cxnSpMkLst>
        </pc:cxnChg>
        <pc:cxnChg chg="add mod">
          <ac:chgData name="PR Miss C Price" userId="f21d0b96-a27b-4d7a-a324-1e2f3371f485" providerId="ADAL" clId="{5B5D2141-EF37-4EDA-8D4B-3A6CDDC672CD}" dt="2022-04-07T15:04:36.373" v="3876" actId="1076"/>
          <ac:cxnSpMkLst>
            <pc:docMk/>
            <pc:sldMk cId="799674204" sldId="258"/>
            <ac:cxnSpMk id="777" creationId="{DF2F8E3A-7980-4EDE-8963-C9D602194B82}"/>
          </ac:cxnSpMkLst>
        </pc:cxnChg>
        <pc:cxnChg chg="add mod">
          <ac:chgData name="PR Miss C Price" userId="f21d0b96-a27b-4d7a-a324-1e2f3371f485" providerId="ADAL" clId="{5B5D2141-EF37-4EDA-8D4B-3A6CDDC672CD}" dt="2022-04-07T15:04:47.299" v="3880" actId="1076"/>
          <ac:cxnSpMkLst>
            <pc:docMk/>
            <pc:sldMk cId="799674204" sldId="258"/>
            <ac:cxnSpMk id="778" creationId="{9E15E3C0-7FE1-4211-BB9F-EA49AB257094}"/>
          </ac:cxnSpMkLst>
        </pc:cxnChg>
        <pc:cxnChg chg="add mod">
          <ac:chgData name="PR Miss C Price" userId="f21d0b96-a27b-4d7a-a324-1e2f3371f485" providerId="ADAL" clId="{5B5D2141-EF37-4EDA-8D4B-3A6CDDC672CD}" dt="2022-04-07T15:05:47.107" v="3900" actId="14100"/>
          <ac:cxnSpMkLst>
            <pc:docMk/>
            <pc:sldMk cId="799674204" sldId="258"/>
            <ac:cxnSpMk id="779" creationId="{90F5B868-3520-42AC-90DE-AB9F4DC3011F}"/>
          </ac:cxnSpMkLst>
        </pc:cxnChg>
        <pc:cxnChg chg="add del mod">
          <ac:chgData name="PR Miss C Price" userId="f21d0b96-a27b-4d7a-a324-1e2f3371f485" providerId="ADAL" clId="{5B5D2141-EF37-4EDA-8D4B-3A6CDDC672CD}" dt="2022-04-07T15:04:40.475" v="3877" actId="478"/>
          <ac:cxnSpMkLst>
            <pc:docMk/>
            <pc:sldMk cId="799674204" sldId="258"/>
            <ac:cxnSpMk id="780" creationId="{1A85F5E3-51D2-4346-B94E-3A8E4B3BA403}"/>
          </ac:cxnSpMkLst>
        </pc:cxnChg>
        <pc:cxnChg chg="add mod">
          <ac:chgData name="PR Miss C Price" userId="f21d0b96-a27b-4d7a-a324-1e2f3371f485" providerId="ADAL" clId="{5B5D2141-EF37-4EDA-8D4B-3A6CDDC672CD}" dt="2022-04-07T15:05:33.299" v="3895" actId="1076"/>
          <ac:cxnSpMkLst>
            <pc:docMk/>
            <pc:sldMk cId="799674204" sldId="258"/>
            <ac:cxnSpMk id="781" creationId="{F2BDD0C1-347B-457A-8C2E-FFE750446A06}"/>
          </ac:cxnSpMkLst>
        </pc:cxnChg>
        <pc:cxnChg chg="add mod">
          <ac:chgData name="PR Miss C Price" userId="f21d0b96-a27b-4d7a-a324-1e2f3371f485" providerId="ADAL" clId="{5B5D2141-EF37-4EDA-8D4B-3A6CDDC672CD}" dt="2022-04-07T15:06:03.277" v="3905" actId="14100"/>
          <ac:cxnSpMkLst>
            <pc:docMk/>
            <pc:sldMk cId="799674204" sldId="258"/>
            <ac:cxnSpMk id="782" creationId="{70088A6E-8ADC-46DC-B355-B7F08F488D64}"/>
          </ac:cxnSpMkLst>
        </pc:cxnChg>
        <pc:cxnChg chg="add mod">
          <ac:chgData name="PR Miss C Price" userId="f21d0b96-a27b-4d7a-a324-1e2f3371f485" providerId="ADAL" clId="{5B5D2141-EF37-4EDA-8D4B-3A6CDDC672CD}" dt="2022-04-07T15:06:32.397" v="3914" actId="14100"/>
          <ac:cxnSpMkLst>
            <pc:docMk/>
            <pc:sldMk cId="799674204" sldId="258"/>
            <ac:cxnSpMk id="783" creationId="{6CB8F483-4455-46B2-9180-9AC6FA85CD40}"/>
          </ac:cxnSpMkLst>
        </pc:cxnChg>
        <pc:cxnChg chg="add mod">
          <ac:chgData name="PR Miss C Price" userId="f21d0b96-a27b-4d7a-a324-1e2f3371f485" providerId="ADAL" clId="{5B5D2141-EF37-4EDA-8D4B-3A6CDDC672CD}" dt="2022-04-07T15:06:57.075" v="3923" actId="1076"/>
          <ac:cxnSpMkLst>
            <pc:docMk/>
            <pc:sldMk cId="799674204" sldId="258"/>
            <ac:cxnSpMk id="784" creationId="{BFE2BC0A-5975-4882-9680-F19677819EFF}"/>
          </ac:cxnSpMkLst>
        </pc:cxnChg>
        <pc:cxnChg chg="add mod">
          <ac:chgData name="PR Miss C Price" userId="f21d0b96-a27b-4d7a-a324-1e2f3371f485" providerId="ADAL" clId="{5B5D2141-EF37-4EDA-8D4B-3A6CDDC672CD}" dt="2022-04-08T08:41:58.634" v="4550" actId="1076"/>
          <ac:cxnSpMkLst>
            <pc:docMk/>
            <pc:sldMk cId="799674204" sldId="258"/>
            <ac:cxnSpMk id="785" creationId="{945C4697-3BE5-46FF-B899-B290D56DB756}"/>
          </ac:cxnSpMkLst>
        </pc:cxnChg>
        <pc:cxnChg chg="add mod">
          <ac:chgData name="PR Miss C Price" userId="f21d0b96-a27b-4d7a-a324-1e2f3371f485" providerId="ADAL" clId="{5B5D2141-EF37-4EDA-8D4B-3A6CDDC672CD}" dt="2022-04-08T08:41:39.678" v="4546" actId="1076"/>
          <ac:cxnSpMkLst>
            <pc:docMk/>
            <pc:sldMk cId="799674204" sldId="258"/>
            <ac:cxnSpMk id="786" creationId="{61696711-2AE6-48AE-AC6E-F819888D2A2C}"/>
          </ac:cxnSpMkLst>
        </pc:cxnChg>
        <pc:cxnChg chg="add del mod">
          <ac:chgData name="PR Miss C Price" userId="f21d0b96-a27b-4d7a-a324-1e2f3371f485" providerId="ADAL" clId="{5B5D2141-EF37-4EDA-8D4B-3A6CDDC672CD}" dt="2022-04-08T08:41:06.504" v="4538" actId="478"/>
          <ac:cxnSpMkLst>
            <pc:docMk/>
            <pc:sldMk cId="799674204" sldId="258"/>
            <ac:cxnSpMk id="787" creationId="{7F51AC26-CB51-49F8-AE9E-6AC56806B13B}"/>
          </ac:cxnSpMkLst>
        </pc:cxnChg>
        <pc:cxnChg chg="add mod">
          <ac:chgData name="PR Miss C Price" userId="f21d0b96-a27b-4d7a-a324-1e2f3371f485" providerId="ADAL" clId="{5B5D2141-EF37-4EDA-8D4B-3A6CDDC672CD}" dt="2022-04-07T15:08:10.723" v="3949" actId="1076"/>
          <ac:cxnSpMkLst>
            <pc:docMk/>
            <pc:sldMk cId="799674204" sldId="258"/>
            <ac:cxnSpMk id="788" creationId="{67D20FFE-B225-4D7D-94E4-3F8D2106BC5D}"/>
          </ac:cxnSpMkLst>
        </pc:cxnChg>
        <pc:cxnChg chg="add mod">
          <ac:chgData name="PR Miss C Price" userId="f21d0b96-a27b-4d7a-a324-1e2f3371f485" providerId="ADAL" clId="{5B5D2141-EF37-4EDA-8D4B-3A6CDDC672CD}" dt="2022-04-07T15:08:26.325" v="3952" actId="1076"/>
          <ac:cxnSpMkLst>
            <pc:docMk/>
            <pc:sldMk cId="799674204" sldId="258"/>
            <ac:cxnSpMk id="789" creationId="{D241C053-62B1-4EA5-B512-60FBBBE2035E}"/>
          </ac:cxnSpMkLst>
        </pc:cxnChg>
        <pc:cxnChg chg="add mod">
          <ac:chgData name="PR Miss C Price" userId="f21d0b96-a27b-4d7a-a324-1e2f3371f485" providerId="ADAL" clId="{5B5D2141-EF37-4EDA-8D4B-3A6CDDC672CD}" dt="2022-04-07T15:08:32.101" v="3970" actId="1037"/>
          <ac:cxnSpMkLst>
            <pc:docMk/>
            <pc:sldMk cId="799674204" sldId="258"/>
            <ac:cxnSpMk id="790" creationId="{C6C06E67-DF48-4A11-BFDD-9213F2DCF2B3}"/>
          </ac:cxnSpMkLst>
        </pc:cxnChg>
        <pc:cxnChg chg="add mod">
          <ac:chgData name="PR Miss C Price" userId="f21d0b96-a27b-4d7a-a324-1e2f3371f485" providerId="ADAL" clId="{5B5D2141-EF37-4EDA-8D4B-3A6CDDC672CD}" dt="2022-04-07T15:08:51.245" v="3982" actId="1076"/>
          <ac:cxnSpMkLst>
            <pc:docMk/>
            <pc:sldMk cId="799674204" sldId="258"/>
            <ac:cxnSpMk id="791" creationId="{350AC7CF-E312-4D31-90D4-756A9307EF90}"/>
          </ac:cxnSpMkLst>
        </pc:cxnChg>
        <pc:cxnChg chg="add mod">
          <ac:chgData name="PR Miss C Price" userId="f21d0b96-a27b-4d7a-a324-1e2f3371f485" providerId="ADAL" clId="{5B5D2141-EF37-4EDA-8D4B-3A6CDDC672CD}" dt="2022-04-07T15:08:59.988" v="3984" actId="1076"/>
          <ac:cxnSpMkLst>
            <pc:docMk/>
            <pc:sldMk cId="799674204" sldId="258"/>
            <ac:cxnSpMk id="792" creationId="{6E8E0D0D-6CB7-44FC-8B6D-FF39D2E36497}"/>
          </ac:cxnSpMkLst>
        </pc:cxnChg>
        <pc:cxnChg chg="add mod">
          <ac:chgData name="PR Miss C Price" userId="f21d0b96-a27b-4d7a-a324-1e2f3371f485" providerId="ADAL" clId="{5B5D2141-EF37-4EDA-8D4B-3A6CDDC672CD}" dt="2022-04-07T15:09:09.277" v="3986" actId="1076"/>
          <ac:cxnSpMkLst>
            <pc:docMk/>
            <pc:sldMk cId="799674204" sldId="258"/>
            <ac:cxnSpMk id="793" creationId="{80EBDB82-DDFB-48DD-A47E-0E6121A041FB}"/>
          </ac:cxnSpMkLst>
        </pc:cxnChg>
        <pc:cxnChg chg="add mod">
          <ac:chgData name="PR Miss C Price" userId="f21d0b96-a27b-4d7a-a324-1e2f3371f485" providerId="ADAL" clId="{5B5D2141-EF37-4EDA-8D4B-3A6CDDC672CD}" dt="2022-04-07T15:09:09.277" v="3986" actId="1076"/>
          <ac:cxnSpMkLst>
            <pc:docMk/>
            <pc:sldMk cId="799674204" sldId="258"/>
            <ac:cxnSpMk id="794" creationId="{9EE3BE01-2872-4F91-8501-8D55D14F46B9}"/>
          </ac:cxnSpMkLst>
        </pc:cxnChg>
        <pc:cxnChg chg="add mod">
          <ac:chgData name="PR Miss C Price" userId="f21d0b96-a27b-4d7a-a324-1e2f3371f485" providerId="ADAL" clId="{5B5D2141-EF37-4EDA-8D4B-3A6CDDC672CD}" dt="2022-04-07T15:09:18.852" v="3996" actId="1076"/>
          <ac:cxnSpMkLst>
            <pc:docMk/>
            <pc:sldMk cId="799674204" sldId="258"/>
            <ac:cxnSpMk id="795" creationId="{6384FE95-A123-4F79-9565-98836097730E}"/>
          </ac:cxnSpMkLst>
        </pc:cxnChg>
        <pc:cxnChg chg="add mod">
          <ac:chgData name="PR Miss C Price" userId="f21d0b96-a27b-4d7a-a324-1e2f3371f485" providerId="ADAL" clId="{5B5D2141-EF37-4EDA-8D4B-3A6CDDC672CD}" dt="2022-04-07T15:09:29.396" v="3999" actId="1076"/>
          <ac:cxnSpMkLst>
            <pc:docMk/>
            <pc:sldMk cId="799674204" sldId="258"/>
            <ac:cxnSpMk id="796" creationId="{85A345EA-49B4-4B45-8A00-C57BCDEA5FD6}"/>
          </ac:cxnSpMkLst>
        </pc:cxnChg>
        <pc:cxnChg chg="add del mod">
          <ac:chgData name="PR Miss C Price" userId="f21d0b96-a27b-4d7a-a324-1e2f3371f485" providerId="ADAL" clId="{5B5D2141-EF37-4EDA-8D4B-3A6CDDC672CD}" dt="2022-04-07T15:11:00.187" v="4033" actId="478"/>
          <ac:cxnSpMkLst>
            <pc:docMk/>
            <pc:sldMk cId="799674204" sldId="258"/>
            <ac:cxnSpMk id="797" creationId="{4C17B941-2FBC-442A-91B7-6EABDEAF8A76}"/>
          </ac:cxnSpMkLst>
        </pc:cxnChg>
        <pc:cxnChg chg="add del mod">
          <ac:chgData name="PR Miss C Price" userId="f21d0b96-a27b-4d7a-a324-1e2f3371f485" providerId="ADAL" clId="{5B5D2141-EF37-4EDA-8D4B-3A6CDDC672CD}" dt="2022-04-07T15:10:18.988" v="4014" actId="478"/>
          <ac:cxnSpMkLst>
            <pc:docMk/>
            <pc:sldMk cId="799674204" sldId="258"/>
            <ac:cxnSpMk id="798" creationId="{23557A45-12FC-4B16-B072-6A6E68044F6E}"/>
          </ac:cxnSpMkLst>
        </pc:cxnChg>
        <pc:cxnChg chg="add del mod">
          <ac:chgData name="PR Miss C Price" userId="f21d0b96-a27b-4d7a-a324-1e2f3371f485" providerId="ADAL" clId="{5B5D2141-EF37-4EDA-8D4B-3A6CDDC672CD}" dt="2022-04-07T15:10:18.988" v="4014" actId="478"/>
          <ac:cxnSpMkLst>
            <pc:docMk/>
            <pc:sldMk cId="799674204" sldId="258"/>
            <ac:cxnSpMk id="799" creationId="{0C1975D0-D3D5-4761-B2AB-F0C1C1D39F7A}"/>
          </ac:cxnSpMkLst>
        </pc:cxnChg>
        <pc:cxnChg chg="add del mod">
          <ac:chgData name="PR Miss C Price" userId="f21d0b96-a27b-4d7a-a324-1e2f3371f485" providerId="ADAL" clId="{5B5D2141-EF37-4EDA-8D4B-3A6CDDC672CD}" dt="2022-04-07T15:10:18.988" v="4014" actId="478"/>
          <ac:cxnSpMkLst>
            <pc:docMk/>
            <pc:sldMk cId="799674204" sldId="258"/>
            <ac:cxnSpMk id="800" creationId="{F9F2FE7E-62AE-49CE-B064-682B053430F2}"/>
          </ac:cxnSpMkLst>
        </pc:cxnChg>
        <pc:cxnChg chg="add del mod">
          <ac:chgData name="PR Miss C Price" userId="f21d0b96-a27b-4d7a-a324-1e2f3371f485" providerId="ADAL" clId="{5B5D2141-EF37-4EDA-8D4B-3A6CDDC672CD}" dt="2022-04-07T15:10:18.988" v="4014" actId="478"/>
          <ac:cxnSpMkLst>
            <pc:docMk/>
            <pc:sldMk cId="799674204" sldId="258"/>
            <ac:cxnSpMk id="801" creationId="{2DB88E35-3A20-4353-A86E-42EBC90F16F3}"/>
          </ac:cxnSpMkLst>
        </pc:cxnChg>
        <pc:cxnChg chg="add del mod">
          <ac:chgData name="PR Miss C Price" userId="f21d0b96-a27b-4d7a-a324-1e2f3371f485" providerId="ADAL" clId="{5B5D2141-EF37-4EDA-8D4B-3A6CDDC672CD}" dt="2022-04-07T15:10:38.620" v="4022" actId="478"/>
          <ac:cxnSpMkLst>
            <pc:docMk/>
            <pc:sldMk cId="799674204" sldId="258"/>
            <ac:cxnSpMk id="802" creationId="{1A9FF1C0-D60A-481F-9DE8-17E025ADC154}"/>
          </ac:cxnSpMkLst>
        </pc:cxnChg>
        <pc:cxnChg chg="add del mod">
          <ac:chgData name="PR Miss C Price" userId="f21d0b96-a27b-4d7a-a324-1e2f3371f485" providerId="ADAL" clId="{5B5D2141-EF37-4EDA-8D4B-3A6CDDC672CD}" dt="2022-04-07T15:10:37.995" v="4021" actId="478"/>
          <ac:cxnSpMkLst>
            <pc:docMk/>
            <pc:sldMk cId="799674204" sldId="258"/>
            <ac:cxnSpMk id="803" creationId="{D84E6F70-FD10-4BB4-AE22-B29B8D76910A}"/>
          </ac:cxnSpMkLst>
        </pc:cxnChg>
        <pc:cxnChg chg="add del mod">
          <ac:chgData name="PR Miss C Price" userId="f21d0b96-a27b-4d7a-a324-1e2f3371f485" providerId="ADAL" clId="{5B5D2141-EF37-4EDA-8D4B-3A6CDDC672CD}" dt="2022-04-07T15:10:37.347" v="4020" actId="478"/>
          <ac:cxnSpMkLst>
            <pc:docMk/>
            <pc:sldMk cId="799674204" sldId="258"/>
            <ac:cxnSpMk id="804" creationId="{B8D57C0A-3422-4F26-8438-1E87FB481E8E}"/>
          </ac:cxnSpMkLst>
        </pc:cxnChg>
        <pc:cxnChg chg="add del mod">
          <ac:chgData name="PR Miss C Price" userId="f21d0b96-a27b-4d7a-a324-1e2f3371f485" providerId="ADAL" clId="{5B5D2141-EF37-4EDA-8D4B-3A6CDDC672CD}" dt="2022-04-07T15:10:57.246" v="4031" actId="478"/>
          <ac:cxnSpMkLst>
            <pc:docMk/>
            <pc:sldMk cId="799674204" sldId="258"/>
            <ac:cxnSpMk id="805" creationId="{F2583D7A-744B-4737-A9C7-88E69E1D24AB}"/>
          </ac:cxnSpMkLst>
        </pc:cxnChg>
        <pc:cxnChg chg="add del mod">
          <ac:chgData name="PR Miss C Price" userId="f21d0b96-a27b-4d7a-a324-1e2f3371f485" providerId="ADAL" clId="{5B5D2141-EF37-4EDA-8D4B-3A6CDDC672CD}" dt="2022-04-07T15:11:10.627" v="4037" actId="478"/>
          <ac:cxnSpMkLst>
            <pc:docMk/>
            <pc:sldMk cId="799674204" sldId="258"/>
            <ac:cxnSpMk id="806" creationId="{08917A0D-4E37-4083-B694-B15D5566A940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07" creationId="{2210FA11-9520-468C-A661-C92E0310E729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08" creationId="{EF0CA00F-A079-45E8-9D90-6E9009DA221D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09" creationId="{91545F7D-42A0-4DF2-B544-36D08AF9D961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0" creationId="{0C7A8D23-5E49-4B11-8CD1-3845D0C6E0CE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1" creationId="{A9EAA41A-8208-4A8E-9192-0E238927CB6F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2" creationId="{2F3AA711-CBCD-4EB3-AEA9-93DAE23D4982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3" creationId="{B4E41D87-565F-4EF1-8D16-43CCD072423C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4" creationId="{6D034BF6-33B1-48CE-B09C-62CD5F0D6798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5" creationId="{AB3F50E2-DA8D-4412-9662-A0B8D674F997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6" creationId="{6BC38CFD-6B18-401B-8E7F-2926D5C5CAED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7" creationId="{1E04616C-0728-4264-9CB9-5CD31412BF00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8" creationId="{2A198E36-F60D-4660-AC3C-099C2CD3CBEB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19" creationId="{C1B13ADC-B5F8-4CAB-8DCD-C45F803695D4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20" creationId="{5FDFFC85-F6F9-4CB8-BCBB-AB88753CCCC1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21" creationId="{EF211570-BE13-4934-901E-C28F32DDCD74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22" creationId="{36422C70-6543-41A8-88F4-2885D4489DDF}"/>
          </ac:cxnSpMkLst>
        </pc:cxnChg>
        <pc:cxnChg chg="add del mod">
          <ac:chgData name="PR Miss C Price" userId="f21d0b96-a27b-4d7a-a324-1e2f3371f485" providerId="ADAL" clId="{5B5D2141-EF37-4EDA-8D4B-3A6CDDC672CD}" dt="2022-04-07T15:15:51.047" v="4127" actId="478"/>
          <ac:cxnSpMkLst>
            <pc:docMk/>
            <pc:sldMk cId="799674204" sldId="258"/>
            <ac:cxnSpMk id="823" creationId="{8CFE8FCF-9144-4F5E-A67C-FF14FDBC97C7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24" creationId="{3E659A63-9B2F-4158-9E0E-366B55F238C9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25" creationId="{1EE31E84-903A-4178-814F-5A455FE21A0E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26" creationId="{F402FB22-5F94-45D7-BA07-C570A99B160C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27" creationId="{A233D217-4BC6-4AFA-819F-3AF6B5FBBA28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28" creationId="{2173AAFC-DB0F-45FF-997A-C61E853272F6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29" creationId="{51358F78-66FB-48D6-8189-8FB7E802FCF9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30" creationId="{E0539F9F-0F3F-48CB-AF9D-3920293118E4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31" creationId="{ACC5A994-DD66-4C5A-947A-D4803FCC822E}"/>
          </ac:cxnSpMkLst>
        </pc:cxnChg>
        <pc:cxnChg chg="add mod">
          <ac:chgData name="PR Miss C Price" userId="f21d0b96-a27b-4d7a-a324-1e2f3371f485" providerId="ADAL" clId="{5B5D2141-EF37-4EDA-8D4B-3A6CDDC672CD}" dt="2022-04-08T08:33:20.445" v="4178" actId="208"/>
          <ac:cxnSpMkLst>
            <pc:docMk/>
            <pc:sldMk cId="799674204" sldId="258"/>
            <ac:cxnSpMk id="832" creationId="{C0971DBB-EE2F-4077-BC04-E2FB75B9DA13}"/>
          </ac:cxnSpMkLst>
        </pc:cxnChg>
        <pc:cxnChg chg="add mod">
          <ac:chgData name="PR Miss C Price" userId="f21d0b96-a27b-4d7a-a324-1e2f3371f485" providerId="ADAL" clId="{5B5D2141-EF37-4EDA-8D4B-3A6CDDC672CD}" dt="2022-04-08T08:32:24.530" v="4177" actId="208"/>
          <ac:cxnSpMkLst>
            <pc:docMk/>
            <pc:sldMk cId="799674204" sldId="258"/>
            <ac:cxnSpMk id="833" creationId="{4398C7E3-8392-4895-937B-B7534DC421EC}"/>
          </ac:cxnSpMkLst>
        </pc:cxnChg>
        <pc:cxnChg chg="add mod">
          <ac:chgData name="PR Miss C Price" userId="f21d0b96-a27b-4d7a-a324-1e2f3371f485" providerId="ADAL" clId="{5B5D2141-EF37-4EDA-8D4B-3A6CDDC672CD}" dt="2022-04-08T08:32:22.498" v="4176" actId="208"/>
          <ac:cxnSpMkLst>
            <pc:docMk/>
            <pc:sldMk cId="799674204" sldId="258"/>
            <ac:cxnSpMk id="834" creationId="{2EC5E4E6-4368-42C5-9C81-8F17F9BE8A05}"/>
          </ac:cxnSpMkLst>
        </pc:cxnChg>
        <pc:cxnChg chg="add mod">
          <ac:chgData name="PR Miss C Price" userId="f21d0b96-a27b-4d7a-a324-1e2f3371f485" providerId="ADAL" clId="{5B5D2141-EF37-4EDA-8D4B-3A6CDDC672CD}" dt="2022-04-08T08:34:18.851" v="4181" actId="208"/>
          <ac:cxnSpMkLst>
            <pc:docMk/>
            <pc:sldMk cId="799674204" sldId="258"/>
            <ac:cxnSpMk id="835" creationId="{F47A722D-D64D-4402-994B-9363340001DA}"/>
          </ac:cxnSpMkLst>
        </pc:cxnChg>
        <pc:cxnChg chg="add mod">
          <ac:chgData name="PR Miss C Price" userId="f21d0b96-a27b-4d7a-a324-1e2f3371f485" providerId="ADAL" clId="{5B5D2141-EF37-4EDA-8D4B-3A6CDDC672CD}" dt="2022-04-08T08:34:18.851" v="4181" actId="208"/>
          <ac:cxnSpMkLst>
            <pc:docMk/>
            <pc:sldMk cId="799674204" sldId="258"/>
            <ac:cxnSpMk id="836" creationId="{687665CC-8CF1-472C-BAAD-03E5594D51CC}"/>
          </ac:cxnSpMkLst>
        </pc:cxnChg>
        <pc:cxnChg chg="add mod">
          <ac:chgData name="PR Miss C Price" userId="f21d0b96-a27b-4d7a-a324-1e2f3371f485" providerId="ADAL" clId="{5B5D2141-EF37-4EDA-8D4B-3A6CDDC672CD}" dt="2022-04-08T08:34:18.851" v="4181" actId="208"/>
          <ac:cxnSpMkLst>
            <pc:docMk/>
            <pc:sldMk cId="799674204" sldId="258"/>
            <ac:cxnSpMk id="837" creationId="{ADF764BA-9BFD-4760-AC9F-0C4CF039EED2}"/>
          </ac:cxnSpMkLst>
        </pc:cxnChg>
        <pc:cxnChg chg="add mod">
          <ac:chgData name="PR Miss C Price" userId="f21d0b96-a27b-4d7a-a324-1e2f3371f485" providerId="ADAL" clId="{5B5D2141-EF37-4EDA-8D4B-3A6CDDC672CD}" dt="2022-04-08T08:34:18.851" v="4181" actId="208"/>
          <ac:cxnSpMkLst>
            <pc:docMk/>
            <pc:sldMk cId="799674204" sldId="258"/>
            <ac:cxnSpMk id="838" creationId="{95F5F999-9AB2-4F85-8F72-DF730761AA5A}"/>
          </ac:cxnSpMkLst>
        </pc:cxnChg>
        <pc:cxnChg chg="add mod">
          <ac:chgData name="PR Miss C Price" userId="f21d0b96-a27b-4d7a-a324-1e2f3371f485" providerId="ADAL" clId="{5B5D2141-EF37-4EDA-8D4B-3A6CDDC672CD}" dt="2022-04-08T08:40:36.482" v="4496" actId="1038"/>
          <ac:cxnSpMkLst>
            <pc:docMk/>
            <pc:sldMk cId="799674204" sldId="258"/>
            <ac:cxnSpMk id="839" creationId="{E1FF589F-832D-42F9-98B2-345482A0B9BB}"/>
          </ac:cxnSpMkLst>
        </pc:cxnChg>
        <pc:cxnChg chg="add mod">
          <ac:chgData name="PR Miss C Price" userId="f21d0b96-a27b-4d7a-a324-1e2f3371f485" providerId="ADAL" clId="{5B5D2141-EF37-4EDA-8D4B-3A6CDDC672CD}" dt="2022-04-08T08:40:44.546" v="4514" actId="1038"/>
          <ac:cxnSpMkLst>
            <pc:docMk/>
            <pc:sldMk cId="799674204" sldId="258"/>
            <ac:cxnSpMk id="840" creationId="{58DCB6DC-D282-45D6-A329-CFD65149542A}"/>
          </ac:cxnSpMkLst>
        </pc:cxnChg>
        <pc:cxnChg chg="add mod">
          <ac:chgData name="PR Miss C Price" userId="f21d0b96-a27b-4d7a-a324-1e2f3371f485" providerId="ADAL" clId="{5B5D2141-EF37-4EDA-8D4B-3A6CDDC672CD}" dt="2022-04-08T08:40:52.391" v="4535" actId="1038"/>
          <ac:cxnSpMkLst>
            <pc:docMk/>
            <pc:sldMk cId="799674204" sldId="258"/>
            <ac:cxnSpMk id="841" creationId="{49233379-79A1-4827-91A0-CF361FC320F7}"/>
          </ac:cxnSpMkLst>
        </pc:cxnChg>
      </pc:sldChg>
      <pc:sldChg chg="add">
        <pc:chgData name="PR Miss C Price" userId="f21d0b96-a27b-4d7a-a324-1e2f3371f485" providerId="ADAL" clId="{5B5D2141-EF37-4EDA-8D4B-3A6CDDC672CD}" dt="2022-04-04T08:36:04.498" v="104"/>
        <pc:sldMkLst>
          <pc:docMk/>
          <pc:sldMk cId="3478561364" sldId="259"/>
        </pc:sldMkLst>
      </pc:sldChg>
      <pc:sldChg chg="delSp modSp add del mod">
        <pc:chgData name="PR Miss C Price" userId="f21d0b96-a27b-4d7a-a324-1e2f3371f485" providerId="ADAL" clId="{5B5D2141-EF37-4EDA-8D4B-3A6CDDC672CD}" dt="2022-04-08T11:21:29.118" v="6339" actId="47"/>
        <pc:sldMkLst>
          <pc:docMk/>
          <pc:sldMk cId="3771841656" sldId="260"/>
        </pc:sldMkLst>
        <pc:spChg chg="mod">
          <ac:chgData name="PR Miss C Price" userId="f21d0b96-a27b-4d7a-a324-1e2f3371f485" providerId="ADAL" clId="{5B5D2141-EF37-4EDA-8D4B-3A6CDDC672CD}" dt="2022-04-06T12:57:32.867" v="778" actId="208"/>
          <ac:spMkLst>
            <pc:docMk/>
            <pc:sldMk cId="3771841656" sldId="260"/>
            <ac:spMk id="15" creationId="{BB622F1C-D31E-407E-9F6A-B208A61F51FA}"/>
          </ac:spMkLst>
        </pc:spChg>
        <pc:spChg chg="mod">
          <ac:chgData name="PR Miss C Price" userId="f21d0b96-a27b-4d7a-a324-1e2f3371f485" providerId="ADAL" clId="{5B5D2141-EF37-4EDA-8D4B-3A6CDDC672CD}" dt="2022-04-06T12:56:51.222" v="759" actId="208"/>
          <ac:spMkLst>
            <pc:docMk/>
            <pc:sldMk cId="3771841656" sldId="260"/>
            <ac:spMk id="42" creationId="{6CF881C3-73C4-46D5-871A-BCDD33B3ACC5}"/>
          </ac:spMkLst>
        </pc:spChg>
        <pc:spChg chg="mod">
          <ac:chgData name="PR Miss C Price" userId="f21d0b96-a27b-4d7a-a324-1e2f3371f485" providerId="ADAL" clId="{5B5D2141-EF37-4EDA-8D4B-3A6CDDC672CD}" dt="2022-04-06T12:56:55.964" v="760" actId="208"/>
          <ac:spMkLst>
            <pc:docMk/>
            <pc:sldMk cId="3771841656" sldId="260"/>
            <ac:spMk id="46" creationId="{50E7BA78-14E8-4F78-A332-A40282EE6B54}"/>
          </ac:spMkLst>
        </pc:spChg>
        <pc:spChg chg="mod">
          <ac:chgData name="PR Miss C Price" userId="f21d0b96-a27b-4d7a-a324-1e2f3371f485" providerId="ADAL" clId="{5B5D2141-EF37-4EDA-8D4B-3A6CDDC672CD}" dt="2022-04-06T12:57:35.418" v="780" actId="208"/>
          <ac:spMkLst>
            <pc:docMk/>
            <pc:sldMk cId="3771841656" sldId="260"/>
            <ac:spMk id="114" creationId="{158AAA35-ABE9-4F25-B884-DC654315AEB6}"/>
          </ac:spMkLst>
        </pc:spChg>
        <pc:spChg chg="mod">
          <ac:chgData name="PR Miss C Price" userId="f21d0b96-a27b-4d7a-a324-1e2f3371f485" providerId="ADAL" clId="{5B5D2141-EF37-4EDA-8D4B-3A6CDDC672CD}" dt="2022-04-06T12:57:16.475" v="773" actId="207"/>
          <ac:spMkLst>
            <pc:docMk/>
            <pc:sldMk cId="3771841656" sldId="260"/>
            <ac:spMk id="132" creationId="{930923A5-7F19-4A59-BF64-D56226D8F729}"/>
          </ac:spMkLst>
        </pc:spChg>
        <pc:spChg chg="mod">
          <ac:chgData name="PR Miss C Price" userId="f21d0b96-a27b-4d7a-a324-1e2f3371f485" providerId="ADAL" clId="{5B5D2141-EF37-4EDA-8D4B-3A6CDDC672CD}" dt="2022-04-06T12:57:18.712" v="775" actId="208"/>
          <ac:spMkLst>
            <pc:docMk/>
            <pc:sldMk cId="3771841656" sldId="260"/>
            <ac:spMk id="133" creationId="{4FECA8C3-E131-4CBF-B2A1-067B9E4A54EE}"/>
          </ac:spMkLst>
        </pc:spChg>
        <pc:spChg chg="mod">
          <ac:chgData name="PR Miss C Price" userId="f21d0b96-a27b-4d7a-a324-1e2f3371f485" providerId="ADAL" clId="{5B5D2141-EF37-4EDA-8D4B-3A6CDDC672CD}" dt="2022-04-06T12:57:12.411" v="771" actId="207"/>
          <ac:spMkLst>
            <pc:docMk/>
            <pc:sldMk cId="3771841656" sldId="260"/>
            <ac:spMk id="135" creationId="{2E85F7D3-8359-495F-B790-A68CE6B7BAC5}"/>
          </ac:spMkLst>
        </pc:spChg>
        <pc:spChg chg="mod">
          <ac:chgData name="PR Miss C Price" userId="f21d0b96-a27b-4d7a-a324-1e2f3371f485" providerId="ADAL" clId="{5B5D2141-EF37-4EDA-8D4B-3A6CDDC672CD}" dt="2022-04-06T12:57:09.305" v="770" actId="208"/>
          <ac:spMkLst>
            <pc:docMk/>
            <pc:sldMk cId="3771841656" sldId="260"/>
            <ac:spMk id="136" creationId="{26B4C747-6CBD-47F4-A3EF-AEA002B4FDB2}"/>
          </ac:spMkLst>
        </pc:spChg>
        <pc:spChg chg="mod">
          <ac:chgData name="PR Miss C Price" userId="f21d0b96-a27b-4d7a-a324-1e2f3371f485" providerId="ADAL" clId="{5B5D2141-EF37-4EDA-8D4B-3A6CDDC672CD}" dt="2022-04-06T12:57:04.016" v="766" actId="208"/>
          <ac:spMkLst>
            <pc:docMk/>
            <pc:sldMk cId="3771841656" sldId="260"/>
            <ac:spMk id="140" creationId="{1CA3438C-3F21-4F86-8C87-7EFB1C9A8394}"/>
          </ac:spMkLst>
        </pc:spChg>
        <pc:spChg chg="mod">
          <ac:chgData name="PR Miss C Price" userId="f21d0b96-a27b-4d7a-a324-1e2f3371f485" providerId="ADAL" clId="{5B5D2141-EF37-4EDA-8D4B-3A6CDDC672CD}" dt="2022-04-06T12:57:07.165" v="768" actId="208"/>
          <ac:spMkLst>
            <pc:docMk/>
            <pc:sldMk cId="3771841656" sldId="260"/>
            <ac:spMk id="141" creationId="{AC6390BF-C5B0-44D9-A9D9-DF04ADE98306}"/>
          </ac:spMkLst>
        </pc:spChg>
        <pc:spChg chg="mod">
          <ac:chgData name="PR Miss C Price" userId="f21d0b96-a27b-4d7a-a324-1e2f3371f485" providerId="ADAL" clId="{5B5D2141-EF37-4EDA-8D4B-3A6CDDC672CD}" dt="2022-04-06T12:57:01.250" v="764" actId="208"/>
          <ac:spMkLst>
            <pc:docMk/>
            <pc:sldMk cId="3771841656" sldId="260"/>
            <ac:spMk id="142" creationId="{C4D52986-72CC-4B1A-B1E6-9CC3421701DF}"/>
          </ac:spMkLst>
        </pc:spChg>
        <pc:spChg chg="mod">
          <ac:chgData name="PR Miss C Price" userId="f21d0b96-a27b-4d7a-a324-1e2f3371f485" providerId="ADAL" clId="{5B5D2141-EF37-4EDA-8D4B-3A6CDDC672CD}" dt="2022-04-06T12:54:46.986" v="726" actId="208"/>
          <ac:spMkLst>
            <pc:docMk/>
            <pc:sldMk cId="3771841656" sldId="260"/>
            <ac:spMk id="218" creationId="{D14D8DE7-E2AA-4A4F-8BB3-DDD680342710}"/>
          </ac:spMkLst>
        </pc:spChg>
        <pc:spChg chg="del">
          <ac:chgData name="PR Miss C Price" userId="f21d0b96-a27b-4d7a-a324-1e2f3371f485" providerId="ADAL" clId="{5B5D2141-EF37-4EDA-8D4B-3A6CDDC672CD}" dt="2022-04-06T12:55:04.666" v="737" actId="478"/>
          <ac:spMkLst>
            <pc:docMk/>
            <pc:sldMk cId="3771841656" sldId="260"/>
            <ac:spMk id="320" creationId="{E90D674C-7BE0-4BD8-B778-3A15E8E05B22}"/>
          </ac:spMkLst>
        </pc:spChg>
        <pc:spChg chg="del">
          <ac:chgData name="PR Miss C Price" userId="f21d0b96-a27b-4d7a-a324-1e2f3371f485" providerId="ADAL" clId="{5B5D2141-EF37-4EDA-8D4B-3A6CDDC672CD}" dt="2022-04-06T13:01:14.764" v="820" actId="478"/>
          <ac:spMkLst>
            <pc:docMk/>
            <pc:sldMk cId="3771841656" sldId="260"/>
            <ac:spMk id="393" creationId="{DBD6583A-B0BE-43F8-9D65-F2CC8FD2B8F4}"/>
          </ac:spMkLst>
        </pc:spChg>
        <pc:spChg chg="del">
          <ac:chgData name="PR Miss C Price" userId="f21d0b96-a27b-4d7a-a324-1e2f3371f485" providerId="ADAL" clId="{5B5D2141-EF37-4EDA-8D4B-3A6CDDC672CD}" dt="2022-04-06T12:55:14.722" v="743" actId="478"/>
          <ac:spMkLst>
            <pc:docMk/>
            <pc:sldMk cId="3771841656" sldId="260"/>
            <ac:spMk id="398" creationId="{F44BD91C-4AE5-428E-9539-38258344C2CA}"/>
          </ac:spMkLst>
        </pc:spChg>
        <pc:spChg chg="del">
          <ac:chgData name="PR Miss C Price" userId="f21d0b96-a27b-4d7a-a324-1e2f3371f485" providerId="ADAL" clId="{5B5D2141-EF37-4EDA-8D4B-3A6CDDC672CD}" dt="2022-04-06T12:55:06.833" v="738" actId="478"/>
          <ac:spMkLst>
            <pc:docMk/>
            <pc:sldMk cId="3771841656" sldId="260"/>
            <ac:spMk id="399" creationId="{6E293781-8AA7-4031-80DE-A35F61C41D9F}"/>
          </ac:spMkLst>
        </pc:spChg>
        <pc:spChg chg="mod">
          <ac:chgData name="PR Miss C Price" userId="f21d0b96-a27b-4d7a-a324-1e2f3371f485" providerId="ADAL" clId="{5B5D2141-EF37-4EDA-8D4B-3A6CDDC672CD}" dt="2022-04-06T12:55:57.868" v="754" actId="208"/>
          <ac:spMkLst>
            <pc:docMk/>
            <pc:sldMk cId="3771841656" sldId="260"/>
            <ac:spMk id="433" creationId="{CF129AAF-7EBF-4224-AD20-544A1F18FA65}"/>
          </ac:spMkLst>
        </pc:spChg>
        <pc:spChg chg="mod">
          <ac:chgData name="PR Miss C Price" userId="f21d0b96-a27b-4d7a-a324-1e2f3371f485" providerId="ADAL" clId="{5B5D2141-EF37-4EDA-8D4B-3A6CDDC672CD}" dt="2022-04-06T12:56:58.124" v="762" actId="208"/>
          <ac:spMkLst>
            <pc:docMk/>
            <pc:sldMk cId="3771841656" sldId="260"/>
            <ac:spMk id="467" creationId="{28BA0F6E-1533-46E7-AD26-64EF81AEEA91}"/>
          </ac:spMkLst>
        </pc:spChg>
        <pc:spChg chg="mod">
          <ac:chgData name="PR Miss C Price" userId="f21d0b96-a27b-4d7a-a324-1e2f3371f485" providerId="ADAL" clId="{5B5D2141-EF37-4EDA-8D4B-3A6CDDC672CD}" dt="2022-04-06T12:57:25.363" v="776" actId="1076"/>
          <ac:spMkLst>
            <pc:docMk/>
            <pc:sldMk cId="3771841656" sldId="260"/>
            <ac:spMk id="485" creationId="{0FEDF8B7-497B-4399-84F1-E114B46FE846}"/>
          </ac:spMkLst>
        </pc:spChg>
        <pc:spChg chg="del">
          <ac:chgData name="PR Miss C Price" userId="f21d0b96-a27b-4d7a-a324-1e2f3371f485" providerId="ADAL" clId="{5B5D2141-EF37-4EDA-8D4B-3A6CDDC672CD}" dt="2022-04-06T13:01:14.764" v="820" actId="478"/>
          <ac:spMkLst>
            <pc:docMk/>
            <pc:sldMk cId="3771841656" sldId="260"/>
            <ac:spMk id="508" creationId="{3A85DF90-5DC6-4C2C-AFE4-D1322D2572F3}"/>
          </ac:spMkLst>
        </pc:spChg>
        <pc:spChg chg="del">
          <ac:chgData name="PR Miss C Price" userId="f21d0b96-a27b-4d7a-a324-1e2f3371f485" providerId="ADAL" clId="{5B5D2141-EF37-4EDA-8D4B-3A6CDDC672CD}" dt="2022-04-06T13:01:14.764" v="820" actId="478"/>
          <ac:spMkLst>
            <pc:docMk/>
            <pc:sldMk cId="3771841656" sldId="260"/>
            <ac:spMk id="517" creationId="{083D561F-9D2F-4ED0-9107-10BBCD9D9E5F}"/>
          </ac:spMkLst>
        </pc:spChg>
        <pc:spChg chg="del">
          <ac:chgData name="PR Miss C Price" userId="f21d0b96-a27b-4d7a-a324-1e2f3371f485" providerId="ADAL" clId="{5B5D2141-EF37-4EDA-8D4B-3A6CDDC672CD}" dt="2022-04-06T13:01:14.764" v="820" actId="478"/>
          <ac:spMkLst>
            <pc:docMk/>
            <pc:sldMk cId="3771841656" sldId="260"/>
            <ac:spMk id="660" creationId="{533F46A8-9DC3-4916-8FBC-01519818C07F}"/>
          </ac:spMkLst>
        </pc:spChg>
        <pc:spChg chg="del">
          <ac:chgData name="PR Miss C Price" userId="f21d0b96-a27b-4d7a-a324-1e2f3371f485" providerId="ADAL" clId="{5B5D2141-EF37-4EDA-8D4B-3A6CDDC672CD}" dt="2022-04-06T13:01:14.764" v="820" actId="478"/>
          <ac:spMkLst>
            <pc:docMk/>
            <pc:sldMk cId="3771841656" sldId="260"/>
            <ac:spMk id="671" creationId="{F9D27E95-32AF-478D-A27D-8C6E60E9FC6E}"/>
          </ac:spMkLst>
        </pc:spChg>
        <pc:spChg chg="del">
          <ac:chgData name="PR Miss C Price" userId="f21d0b96-a27b-4d7a-a324-1e2f3371f485" providerId="ADAL" clId="{5B5D2141-EF37-4EDA-8D4B-3A6CDDC672CD}" dt="2022-04-06T13:01:14.764" v="820" actId="478"/>
          <ac:spMkLst>
            <pc:docMk/>
            <pc:sldMk cId="3771841656" sldId="260"/>
            <ac:spMk id="680" creationId="{2CD7FF06-31EE-403C-BC0F-8473A1A4DFDF}"/>
          </ac:spMkLst>
        </pc:spChg>
        <pc:spChg chg="del">
          <ac:chgData name="PR Miss C Price" userId="f21d0b96-a27b-4d7a-a324-1e2f3371f485" providerId="ADAL" clId="{5B5D2141-EF37-4EDA-8D4B-3A6CDDC672CD}" dt="2022-04-06T13:01:14.764" v="820" actId="478"/>
          <ac:spMkLst>
            <pc:docMk/>
            <pc:sldMk cId="3771841656" sldId="260"/>
            <ac:spMk id="682" creationId="{E46F5DAE-944E-4CFE-AAFE-DCA8792BC338}"/>
          </ac:spMkLst>
        </pc:spChg>
        <pc:spChg chg="mod">
          <ac:chgData name="PR Miss C Price" userId="f21d0b96-a27b-4d7a-a324-1e2f3371f485" providerId="ADAL" clId="{5B5D2141-EF37-4EDA-8D4B-3A6CDDC672CD}" dt="2022-04-06T12:56:31.231" v="755" actId="207"/>
          <ac:spMkLst>
            <pc:docMk/>
            <pc:sldMk cId="3771841656" sldId="260"/>
            <ac:spMk id="2513" creationId="{4EE7F0E5-98B0-47DA-A382-BF25B95B71F7}"/>
          </ac:spMkLst>
        </pc:spChg>
        <pc:grpChg chg="mod">
          <ac:chgData name="PR Miss C Price" userId="f21d0b96-a27b-4d7a-a324-1e2f3371f485" providerId="ADAL" clId="{5B5D2141-EF37-4EDA-8D4B-3A6CDDC672CD}" dt="2022-04-06T12:55:52.180" v="753" actId="208"/>
          <ac:grpSpMkLst>
            <pc:docMk/>
            <pc:sldMk cId="3771841656" sldId="260"/>
            <ac:grpSpMk id="13" creationId="{BCB4475C-FC4D-46E0-9B32-0C0769C7E764}"/>
          </ac:grpSpMkLst>
        </pc:grpChg>
      </pc:sldChg>
    </pc:docChg>
  </pc:docChgLst>
  <pc:docChgLst>
    <pc:chgData name="PR Miss C Price" userId="f21d0b96-a27b-4d7a-a324-1e2f3371f485" providerId="ADAL" clId="{874C32F6-F8D6-4C38-AF99-1980C078D72F}"/>
    <pc:docChg chg="undo custSel modSld">
      <pc:chgData name="PR Miss C Price" userId="f21d0b96-a27b-4d7a-a324-1e2f3371f485" providerId="ADAL" clId="{874C32F6-F8D6-4C38-AF99-1980C078D72F}" dt="2022-01-28T12:26:28.569" v="669" actId="1076"/>
      <pc:docMkLst>
        <pc:docMk/>
      </pc:docMkLst>
      <pc:sldChg chg="addSp delSp modSp mod">
        <pc:chgData name="PR Miss C Price" userId="f21d0b96-a27b-4d7a-a324-1e2f3371f485" providerId="ADAL" clId="{874C32F6-F8D6-4C38-AF99-1980C078D72F}" dt="2022-01-28T12:26:28.569" v="669" actId="1076"/>
        <pc:sldMkLst>
          <pc:docMk/>
          <pc:sldMk cId="799674204" sldId="258"/>
        </pc:sldMkLst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1" creationId="{5D042742-06E2-47DD-B0C0-CB1B0363CBC3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5" creationId="{BB622F1C-D31E-407E-9F6A-B208A61F51FA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8" creationId="{49D8C0F3-BB49-40A7-A819-C7E25914D685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42" creationId="{6CF881C3-73C4-46D5-871A-BCDD33B3ACC5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46" creationId="{50E7BA78-14E8-4F78-A332-A40282EE6B54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14" creationId="{158AAA35-ABE9-4F25-B884-DC654315AEB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32" creationId="{930923A5-7F19-4A59-BF64-D56226D8F729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33" creationId="{4FECA8C3-E131-4CBF-B2A1-067B9E4A54E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35" creationId="{2E85F7D3-8359-495F-B790-A68CE6B7BAC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36" creationId="{26B4C747-6CBD-47F4-A3EF-AEA002B4FDB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40" creationId="{1CA3438C-3F21-4F86-8C87-7EFB1C9A8394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41" creationId="{AC6390BF-C5B0-44D9-A9D9-DF04ADE9830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42" creationId="{C4D52986-72CC-4B1A-B1E6-9CC3421701D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94" creationId="{36158A60-93D2-4150-96CC-8E72F3665C1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95" creationId="{7CDB3BCE-333B-481C-AD5F-51B285E77BC9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199" creationId="{E04632AE-146A-4E34-8098-5000B780FB7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03" creationId="{D4CF1727-CCB1-4761-89BA-7C4457BF8389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05" creationId="{A3546221-7771-4633-9F34-B78E5E7E164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07" creationId="{54E94025-B96E-4041-9263-59F3B6DBF4C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09" creationId="{2A524976-7D76-4C79-8E41-CB1A448EC17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11" creationId="{A8519142-F00D-42E6-93D3-B5C30B243709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13" creationId="{A5B81D7D-9664-4AF0-B6F1-3A4656E8C29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15" creationId="{73B0F10F-B0F7-4FBE-8FA2-87C4415BF3B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16" creationId="{0BB77757-ADBF-4866-8095-DBDABAEFFB3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18" creationId="{D14D8DE7-E2AA-4A4F-8BB3-DDD68034271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0" creationId="{123A7901-182D-47C7-B1C6-407AED15D959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2" creationId="{83432DE1-BB20-4AD1-BDE8-666455316AC7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4" creationId="{9AF07513-B435-4725-ADF9-01AED0529E4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6" creationId="{D9A74A21-5DE1-4CC3-B232-DFA7F1BD84B7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9" creationId="{724E41FA-16C9-41FA-B26C-840D830888C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31" creationId="{DB2BC7E6-ACD5-462B-8AEC-6C108FE4903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32" creationId="{1AE89A3D-6F96-48F3-A8DD-6C699254A29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34" creationId="{3B0790D1-4BF8-42DD-9AEE-21B19BC5C24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36" creationId="{1CAD0504-9B35-4E4C-95D6-C6F46661F293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38" creationId="{DAF6A3DB-83F0-401F-A590-ED54FBDD70D4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43" creationId="{6EBD2800-FE14-47B5-8F61-54F8E6123E5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45" creationId="{87A448E8-71FB-4650-B33C-1CBAE125A15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49" creationId="{0F5C9620-79D1-44F9-ACA4-E7C7F8475E8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51" creationId="{84D8127F-F62B-4CBD-BB1F-6965A3B39143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54" creationId="{138E959C-1203-4497-A417-9CE1FD5AA9D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56" creationId="{3AE7316B-8225-4B27-899F-95B7E4F4B06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58" creationId="{C9875D74-BB58-412A-83D3-AF6616D88BE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62" creationId="{C5193089-E457-451B-B840-6BBDF9A291A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64" creationId="{44DF34CA-1293-462F-8EE3-06ED2DCE3C7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65" creationId="{FE8ED124-E051-4408-BE86-FDC0D09733F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66" creationId="{8162F791-F1A0-4D1A-BB38-CE42CF4B208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70" creationId="{E9E8A57D-C042-4494-9C55-012C130A700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80" creationId="{800285C2-6AB6-4454-B3B4-3B9FDFFB89C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82" creationId="{F7C7A7BC-1573-4ECE-B3B5-5D30DB8512AA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84" creationId="{C69B6C66-05F2-4137-A416-1078E251D3C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90" creationId="{39C5C7AD-8886-4D9F-AE7C-32CC992DAE8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10" creationId="{DB9C96FE-AB84-47FB-8632-32173DD7A53A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11" creationId="{3D29565D-22A8-4DB0-ACB3-9C89F5472F9D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16" creationId="{D4DD87A9-E1B8-4915-8664-4C50475720B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20" creationId="{E90D674C-7BE0-4BD8-B778-3A15E8E05B2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22" creationId="{CF3BEED5-30A9-437C-87CE-F1BC90F8A39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24" creationId="{E0795D2B-FE01-4EC6-A84F-0B226F5EAD0A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26" creationId="{CB1C7544-51DB-4022-82FC-5E6AD141203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28" creationId="{88624FFE-878B-42EE-8F5D-5FD9BB32AB5D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29" creationId="{3F98B306-E44C-46AC-A2EF-B73387DF464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30" creationId="{73983F34-1EEB-46B6-B0A4-97F823F6008D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33" creationId="{21F97757-DB96-42EF-A303-A15489DB68D7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34" creationId="{21B37C90-A8B9-4104-8385-EAFE19EA3497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39" creationId="{FA799E34-940E-450A-A8E6-029F434E391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43" creationId="{FAD72F9D-39B1-47C7-9CF9-AB0B4D49348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45" creationId="{15750EEB-885B-47B9-AFC9-8E2E08B41AC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47" creationId="{31532A22-3845-41BA-8A97-B3AA834F087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49" creationId="{1AC1B390-1E83-4E1E-9B07-83A09411BAF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51" creationId="{20540E0B-5440-4815-8F4A-D4074D716629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58" creationId="{A9435BAD-49D9-4D26-8F2E-B523EA199C77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65" creationId="{68304562-7D09-4D6E-AEAA-5321FE1A0B6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70" creationId="{99BAEC45-3F2F-4445-9F70-7DEF46560CB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73" creationId="{D4326859-ADAD-4FB2-820B-1BC5F19B9DB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76" creationId="{14DB07EB-5324-49BB-BC15-5DE09388BF3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79" creationId="{521DEE49-C65D-4F03-A8FF-B714FE387B0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82" creationId="{C13E1EC1-4864-452A-A94E-CF38A3D288C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86" creationId="{ED38E884-33AC-4481-9456-2F18EF40265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89" creationId="{9DD73E30-43DB-4833-B26F-58290E701B4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91" creationId="{25D57E9D-0167-4DBA-91EC-456326A5BF2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93" creationId="{DBD6583A-B0BE-43F8-9D65-F2CC8FD2B8F4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95" creationId="{E10B5A22-BE3F-46E7-9CA8-CE12E86F32A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96" creationId="{86743241-712D-44EB-A666-AA034BC8AE7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98" creationId="{F44BD91C-4AE5-428E-9539-38258344C2CA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399" creationId="{6E293781-8AA7-4031-80DE-A35F61C41D9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03" creationId="{191BD04B-B92C-4DCA-91FA-4013F8CB269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04" creationId="{D285BE73-06E3-4A62-98BC-7E2E2F96D78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08" creationId="{DC44D233-5761-4D90-BB08-87899A4BC034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10" creationId="{8B6B6FE5-4D20-49A8-A954-5A3FAD2DF4E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11" creationId="{4F6E69BC-8EE5-4466-992E-D42030BCE298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15" creationId="{FBF66B61-2F04-4A5C-A3E3-DD4600F7EF56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16" creationId="{0BE82E64-BE16-46DF-9631-7A9540551126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17" creationId="{BDF269D9-6630-4FEF-92EB-4F1B24A36994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19" creationId="{65DF8BB1-DABF-400C-A885-0E16151A6C46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20" creationId="{1A406321-EF07-4296-9F91-D88621E32A08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22" creationId="{6BECC660-8488-448E-9152-3C5F3647A543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24" creationId="{78F3B2B2-99C6-4AA8-95D1-89AA81BB81F7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26" creationId="{2EE52324-AE37-4747-B9AD-35EC8434F9D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28" creationId="{C43858F7-3364-4E8A-99A9-C0E9269B995F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29" creationId="{4EF21904-0DA8-425C-B37B-2C7B5CD9C929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30" creationId="{EF88B0D8-A7D2-4E2F-AF36-1569418CA1D2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32" creationId="{0C1A75DD-D74A-495C-B33C-764FFA7BEBAE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33" creationId="{CF129AAF-7EBF-4224-AD20-544A1F18FA6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39" creationId="{449618CA-DDCF-44F1-AA95-7809DC717A6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47" creationId="{3202F754-F075-48E6-B835-B826058CA91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49" creationId="{ED52DA39-DED9-44ED-ACB9-6925C2E64EC7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51" creationId="{9227F689-22CD-439D-AB0F-9F2358698E8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57" creationId="{151F8075-19FC-4FE1-B831-FCFE961F511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65" creationId="{C82476FC-D256-49D0-9163-A3244FD882F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66" creationId="{FE601B4F-4890-41A4-BECD-6D576824C758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467" creationId="{28BA0F6E-1533-46E7-AD26-64EF81AEEA9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70" creationId="{C8EB6BB3-2B3B-4264-B81A-F3E1BA632C2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77" creationId="{2AC8664A-C6F5-4F46-BBD4-5E2F2CE14B08}"/>
          </ac:spMkLst>
        </pc:spChg>
        <pc:spChg chg="add 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83" creationId="{F19920C9-672D-4EB3-BFED-8EFBC55B97F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84" creationId="{7D66DC81-A91F-4EBE-96CC-A65409E22F1E}"/>
          </ac:spMkLst>
        </pc:spChg>
        <pc:spChg chg="add 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85" creationId="{74DEAF3B-CEFB-4C2A-9A08-EBD0D7921A6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86" creationId="{9D0ED2F3-6592-4033-BA9C-16E2C89B5F06}"/>
          </ac:spMkLst>
        </pc:spChg>
        <pc:spChg chg="add 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87" creationId="{D13EB932-9F05-4E01-8024-D5E751EDE51C}"/>
          </ac:spMkLst>
        </pc:spChg>
        <pc:spChg chg="add mod">
          <ac:chgData name="PR Miss C Price" userId="f21d0b96-a27b-4d7a-a324-1e2f3371f485" providerId="ADAL" clId="{874C32F6-F8D6-4C38-AF99-1980C078D72F}" dt="2022-01-28T12:26:28.569" v="669" actId="1076"/>
          <ac:spMkLst>
            <pc:docMk/>
            <pc:sldMk cId="799674204" sldId="258"/>
            <ac:spMk id="488" creationId="{376A4FF6-CEB5-4684-8C4A-778551E0A73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89" creationId="{63F96AB2-2AAF-4F22-B7FA-90257AAFBFC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90" creationId="{2AB97758-F35D-4ED3-87E9-193F98843467}"/>
          </ac:spMkLst>
        </pc:spChg>
        <pc:spChg chg="add mod">
          <ac:chgData name="PR Miss C Price" userId="f21d0b96-a27b-4d7a-a324-1e2f3371f485" providerId="ADAL" clId="{874C32F6-F8D6-4C38-AF99-1980C078D72F}" dt="2022-01-27T16:48:12.353" v="549" actId="1076"/>
          <ac:spMkLst>
            <pc:docMk/>
            <pc:sldMk cId="799674204" sldId="258"/>
            <ac:spMk id="491" creationId="{441A4164-6878-40A5-BDA7-71957813A8A6}"/>
          </ac:spMkLst>
        </pc:spChg>
        <pc:spChg chg="add mod">
          <ac:chgData name="PR Miss C Price" userId="f21d0b96-a27b-4d7a-a324-1e2f3371f485" providerId="ADAL" clId="{874C32F6-F8D6-4C38-AF99-1980C078D72F}" dt="2022-01-27T16:54:13.425" v="602" actId="1076"/>
          <ac:spMkLst>
            <pc:docMk/>
            <pc:sldMk cId="799674204" sldId="258"/>
            <ac:spMk id="493" creationId="{EB474196-881E-4F28-A0EF-5B501910188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94" creationId="{38D91B58-AD0C-45AB-85B8-C068DE21585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95" creationId="{2B1CB257-9028-4B1C-863F-492144A660C3}"/>
          </ac:spMkLst>
        </pc:spChg>
        <pc:spChg chg="add mod">
          <ac:chgData name="PR Miss C Price" userId="f21d0b96-a27b-4d7a-a324-1e2f3371f485" providerId="ADAL" clId="{874C32F6-F8D6-4C38-AF99-1980C078D72F}" dt="2022-01-27T16:49:18.585" v="563" actId="1076"/>
          <ac:spMkLst>
            <pc:docMk/>
            <pc:sldMk cId="799674204" sldId="258"/>
            <ac:spMk id="496" creationId="{58591574-A8AB-4D9E-922A-7896303C545F}"/>
          </ac:spMkLst>
        </pc:spChg>
        <pc:spChg chg="add mod">
          <ac:chgData name="PR Miss C Price" userId="f21d0b96-a27b-4d7a-a324-1e2f3371f485" providerId="ADAL" clId="{874C32F6-F8D6-4C38-AF99-1980C078D72F}" dt="2022-01-27T16:49:22.745" v="564" actId="1076"/>
          <ac:spMkLst>
            <pc:docMk/>
            <pc:sldMk cId="799674204" sldId="258"/>
            <ac:spMk id="497" creationId="{D07405E5-755A-47A6-A2A4-AEA044B47B4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498" creationId="{66E8B157-6E13-4E93-8EF3-081375CE4720}"/>
          </ac:spMkLst>
        </pc:spChg>
        <pc:spChg chg="add mod">
          <ac:chgData name="PR Miss C Price" userId="f21d0b96-a27b-4d7a-a324-1e2f3371f485" providerId="ADAL" clId="{874C32F6-F8D6-4C38-AF99-1980C078D72F}" dt="2022-01-27T16:47:49.184" v="543" actId="1076"/>
          <ac:spMkLst>
            <pc:docMk/>
            <pc:sldMk cId="799674204" sldId="258"/>
            <ac:spMk id="499" creationId="{977A1B40-5A5B-4DF3-9EC4-BA1076A3CA1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00" creationId="{63D58B11-C00F-4B5E-808E-7932561B736A}"/>
          </ac:spMkLst>
        </pc:spChg>
        <pc:spChg chg="add mod">
          <ac:chgData name="PR Miss C Price" userId="f21d0b96-a27b-4d7a-a324-1e2f3371f485" providerId="ADAL" clId="{874C32F6-F8D6-4C38-AF99-1980C078D72F}" dt="2022-01-27T16:47:58.552" v="546" actId="1076"/>
          <ac:spMkLst>
            <pc:docMk/>
            <pc:sldMk cId="799674204" sldId="258"/>
            <ac:spMk id="501" creationId="{80DD523F-2DD1-4AAA-8B52-AA41B17693D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02" creationId="{62BDA0DC-11B9-4AFC-B0C0-795C571D33F5}"/>
          </ac:spMkLst>
        </pc:spChg>
        <pc:spChg chg="add mod">
          <ac:chgData name="PR Miss C Price" userId="f21d0b96-a27b-4d7a-a324-1e2f3371f485" providerId="ADAL" clId="{874C32F6-F8D6-4C38-AF99-1980C078D72F}" dt="2022-01-27T16:47:53.825" v="545" actId="1076"/>
          <ac:spMkLst>
            <pc:docMk/>
            <pc:sldMk cId="799674204" sldId="258"/>
            <ac:spMk id="504" creationId="{DB61C7AF-49FC-4C1E-83E4-6777D80EF92F}"/>
          </ac:spMkLst>
        </pc:spChg>
        <pc:spChg chg="add mod">
          <ac:chgData name="PR Miss C Price" userId="f21d0b96-a27b-4d7a-a324-1e2f3371f485" providerId="ADAL" clId="{874C32F6-F8D6-4C38-AF99-1980C078D72F}" dt="2022-01-27T16:48:18.097" v="551" actId="1076"/>
          <ac:spMkLst>
            <pc:docMk/>
            <pc:sldMk cId="799674204" sldId="258"/>
            <ac:spMk id="505" creationId="{B958A555-4AD9-4ABA-951E-C886522A9DD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06" creationId="{0B5B6159-BD96-4579-9553-23D0CA40246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08" creationId="{3A85DF90-5DC6-4C2C-AFE4-D1322D2572F3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09" creationId="{CC4718EE-98CD-4D6F-BD59-324E3563D6D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16" creationId="{959BDA62-BDC3-48F4-B160-4AA4BFC4251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17" creationId="{083D561F-9D2F-4ED0-9107-10BBCD9D9E5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19" creationId="{BAA09836-CB20-42E3-ADAA-F2F4B5CE5AF5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537" creationId="{77984CB9-0D61-4999-9A52-80332D9BBFDE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539" creationId="{854F95CA-25FD-49E8-A96B-F6F34464737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45" creationId="{B1E7EAD8-1689-4731-A874-28B46F226E6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49" creationId="{B35D1AEC-E819-4EFD-A641-2A5C86C7A44D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52" creationId="{42CE112A-740D-4BCD-938D-E708CD82378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54" creationId="{B35D1AEC-E819-4EFD-A641-2A5C86C7A44D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59" creationId="{161F3201-04EE-4F6A-B30E-67FC549579F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65" creationId="{FB5A55F1-4EFA-4FEC-94BC-3D1DB41C560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67" creationId="{472099CF-B030-4AFB-875C-2AEDFF42D2D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68" creationId="{4090E3B1-EEB3-4C7F-BC94-8C955293BC1A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72" creationId="{7BD7EDEB-33BA-4B6B-A8C7-EF038F4D633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75" creationId="{8EED5374-63AF-4233-84F7-BA704852F3F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76" creationId="{E9CA5A0B-0086-4656-90CA-0094E851FD93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77" creationId="{6D2018A8-6003-405A-B7D4-22CEA40129E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78" creationId="{27686F76-91C1-47DB-9691-CFFC08B3620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80" creationId="{7831BF8A-3D9B-4AAA-897E-261A4155B6B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81" creationId="{EEC5896C-7EBC-40DE-9222-EBC2B150B8E6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83" creationId="{55B84504-FBD2-49C8-A60E-79216008F2A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84" creationId="{DB539E7F-D1F4-4396-BC4E-DCCB33C9561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85" creationId="{282C1CEF-332C-4B06-97F2-384644F659C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87" creationId="{05767FBC-465A-4422-9028-3287E80FE9F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89" creationId="{9CFAE2C9-6555-4591-975C-7E6AF37491A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92" creationId="{6FDA83DD-420B-4BC4-8D0F-6EC4B051162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93" creationId="{0EB2097F-C7AC-4585-BE53-120C9D3B400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96" creationId="{8440F40D-D9FF-4754-87B1-3EDD6038D7A4}"/>
          </ac:spMkLst>
        </pc:spChg>
        <pc:spChg chg="mod topLvl">
          <ac:chgData name="PR Miss C Price" userId="f21d0b96-a27b-4d7a-a324-1e2f3371f485" providerId="ADAL" clId="{874C32F6-F8D6-4C38-AF99-1980C078D72F}" dt="2022-01-27T17:07:45.405" v="661" actId="14100"/>
          <ac:spMkLst>
            <pc:docMk/>
            <pc:sldMk cId="799674204" sldId="258"/>
            <ac:spMk id="597" creationId="{0D681A8F-A247-4235-863B-B3B5C7EEE71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98" creationId="{321CC482-839C-4204-9F91-520E94DB8E6A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599" creationId="{21920E20-45C5-4587-8A17-486D7C25787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00" creationId="{B18E69E4-34EA-4A72-873C-D37193016077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01" creationId="{69DC0191-A076-4A5E-B1DE-28C507256EDD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02" creationId="{CBFDAAB5-0CDD-4239-B81C-7FAC2D141C8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07" creationId="{46AE8B10-8B30-455E-849B-DDA3640A8B5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11" creationId="{E5972C76-9246-482F-B357-C2BB2125876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17" creationId="{9A62301E-7555-48FD-B9EC-72E16086347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21" creationId="{C652D5A8-0E2A-4D97-BD48-08D9B0A51634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23" creationId="{40B1B57D-378E-4550-A030-CEC6410B1CDA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24" creationId="{1477DCB1-28A9-4AEA-AC96-1F7EFA68E19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25" creationId="{7FD5393A-226F-44F8-A5F0-F0A23574424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28" creationId="{845C0B44-FCA2-433B-9C85-44A747DB02A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33" creationId="{EBE317B9-E4A1-4E76-81B7-DFC0981B5893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35" creationId="{93EFDF43-6D5D-4841-829C-0361EAC60C2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37" creationId="{A90F9A5B-DE1C-48F1-82EE-95539EA3144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40" creationId="{46DEA1E8-AF5D-4A9F-81A5-4B6E6BFD283D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45" creationId="{ED664E33-0D7D-479C-A28C-4391B7A1644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46" creationId="{30E6F7F3-F53F-4415-B42B-9814EE17D114}"/>
          </ac:spMkLst>
        </pc:spChg>
        <pc:spChg chg="mod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49" creationId="{934CD6B6-EE90-4296-BCE7-D7D030E20F05}"/>
          </ac:spMkLst>
        </pc:spChg>
        <pc:spChg chg="mod topLvl">
          <ac:chgData name="PR Miss C Price" userId="f21d0b96-a27b-4d7a-a324-1e2f3371f485" providerId="ADAL" clId="{874C32F6-F8D6-4C38-AF99-1980C078D72F}" dt="2022-01-27T17:06:41.756" v="654" actId="14100"/>
          <ac:spMkLst>
            <pc:docMk/>
            <pc:sldMk cId="799674204" sldId="258"/>
            <ac:spMk id="652" creationId="{739D3789-23A6-4B76-8768-5CAD6C29E58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58" creationId="{9F0B2358-38A2-4EB5-A621-7BA8398139F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60" creationId="{533F46A8-9DC3-4916-8FBC-01519818C07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62" creationId="{1F5F8182-8F61-4BAD-B0BA-7E036CE8AB9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64" creationId="{A60C24F5-BABC-4041-938E-5D71A194601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68" creationId="{F1170FB6-55CC-4FA0-9B8C-B01B8C3DDDC1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69" creationId="{A36C5FB9-7D33-469C-BD5E-D9BB6C05C75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71" creationId="{F9D27E95-32AF-478D-A27D-8C6E60E9FC6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73" creationId="{1FC335A6-55DA-46A4-B3B0-DEAF879D059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74" creationId="{FBD3EB08-2A6A-4FE0-B5E5-6FEC8DC88F9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80" creationId="{2CD7FF06-31EE-403C-BC0F-8473A1A4DFDF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81" creationId="{22BB004E-34A5-4C37-91A3-62FBDA80BD8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82" creationId="{E46F5DAE-944E-4CFE-AAFE-DCA8792BC338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83" creationId="{E084208D-9C7E-4B11-B8E3-D2EAE287C0E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88" creationId="{6246C974-A470-472C-9ACD-780CD4B4BA6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89" creationId="{A2F423D8-3005-4C2C-A2E5-9E027C032E7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93" creationId="{6C24F749-C418-444B-AC88-8D259D860784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95" creationId="{DDD688FE-E36E-4CFE-B869-84C6E53D04F9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97" creationId="{2BEDA14C-9881-40B3-AB57-E553AD232FC7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699" creationId="{DCB10B8D-238E-4D42-8AF6-A0697CDC425A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703" creationId="{8ECEBC5F-F2B5-46C0-964F-67C077AAFD5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704" creationId="{D4482E10-A79B-4F51-8E7D-AD7B548EFA71}"/>
          </ac:spMkLst>
        </pc:spChg>
        <pc:spChg chg="mod topLvl">
          <ac:chgData name="PR Miss C Price" userId="f21d0b96-a27b-4d7a-a324-1e2f3371f485" providerId="ADAL" clId="{874C32F6-F8D6-4C38-AF99-1980C078D72F}" dt="2022-01-27T17:06:46.724" v="655" actId="14100"/>
          <ac:spMkLst>
            <pc:docMk/>
            <pc:sldMk cId="799674204" sldId="258"/>
            <ac:spMk id="710" creationId="{0D0236DC-3738-4DC4-905D-6AE6EEEB515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711" creationId="{DA621E7B-4153-4740-833B-4595D3B04F9B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714" creationId="{ACD9B09A-342B-466A-9FBB-2BE2BB50C383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718" creationId="{1AA22C6D-AA54-428B-8628-B7E7178D56C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719" creationId="{F754AA2F-E159-494A-9D28-5CACFDB16893}"/>
          </ac:spMkLst>
        </pc:spChg>
        <pc:spChg chg="mod">
          <ac:chgData name="PR Miss C Price" userId="f21d0b96-a27b-4d7a-a324-1e2f3371f485" providerId="ADAL" clId="{874C32F6-F8D6-4C38-AF99-1980C078D72F}" dt="2022-01-27T17:07:24.777" v="660" actId="1076"/>
          <ac:spMkLst>
            <pc:docMk/>
            <pc:sldMk cId="799674204" sldId="258"/>
            <ac:spMk id="723" creationId="{661CF9F0-615A-4EC3-9F59-F897334F8C88}"/>
          </ac:spMkLst>
        </pc:spChg>
        <pc:spChg chg="mod">
          <ac:chgData name="PR Miss C Price" userId="f21d0b96-a27b-4d7a-a324-1e2f3371f485" providerId="ADAL" clId="{874C32F6-F8D6-4C38-AF99-1980C078D72F}" dt="2022-01-27T17:07:24.777" v="660" actId="1076"/>
          <ac:spMkLst>
            <pc:docMk/>
            <pc:sldMk cId="799674204" sldId="258"/>
            <ac:spMk id="724" creationId="{EB4D2D9E-B8B6-4720-9262-B01DA5775D5C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188" creationId="{9FAA64F0-BF84-4C16-82AA-15A707C1036E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191" creationId="{DAF84783-277B-40F9-9E2A-74B09FFD4044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202" creationId="{88EAECE4-5ADF-4E73-A111-EE204DE48031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203" creationId="{E68AD250-D9C6-4136-B570-B159E7F8A685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204" creationId="{60D6B72F-E4CB-4C7E-B67B-946363CAD6F7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207" creationId="{7E1946AA-E5DA-41FF-A586-821A776EE66E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209" creationId="{A372C925-DAD2-466B-8593-E9661819305F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210" creationId="{81AE1FE2-6FB8-4B99-8D1A-CEE748C80E63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212" creationId="{2C67712D-3CF2-4EA4-8920-194EACEC52CC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44" creationId="{A72D30FF-36E1-48EA-BF44-1FA2BE0A2832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50" creationId="{15A1E09A-68C6-4EED-9D4D-E545C871B01E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52" creationId="{F835EBB1-027D-4F2A-A57F-E0436E94D26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56" creationId="{AFB56589-88C3-47E5-9CD3-3AB16F753819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77" creationId="{F2947A29-41A8-4348-8D2B-B9CD104E7570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283" creationId="{3330BD52-64A7-4A38-A162-11079D9A55FA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305" creationId="{6EB3041C-0628-40B4-B98D-A08FA9525AC1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306" creationId="{A2343678-8FA7-4242-A9EC-97CBFCBAFCA3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307" creationId="{05BDB31B-146B-4AC7-9078-03069A7C8568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320" creationId="{BA673B71-0F51-4051-8701-BEAEC3A9B857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321" creationId="{EF320DD9-2BD6-4B8A-9FCF-67AE2F6A77DE}"/>
          </ac:spMkLst>
        </pc:spChg>
        <pc:spChg chg="mod">
          <ac:chgData name="PR Miss C Price" userId="f21d0b96-a27b-4d7a-a324-1e2f3371f485" providerId="ADAL" clId="{874C32F6-F8D6-4C38-AF99-1980C078D72F}" dt="2022-01-27T17:08:18.925" v="665" actId="1076"/>
          <ac:spMkLst>
            <pc:docMk/>
            <pc:sldMk cId="799674204" sldId="258"/>
            <ac:spMk id="2322" creationId="{635C0196-65EA-4CFB-80F3-1933AF732E25}"/>
          </ac:spMkLst>
        </pc:spChg>
        <pc:spChg chg="mod topLvl">
          <ac:chgData name="PR Miss C Price" userId="f21d0b96-a27b-4d7a-a324-1e2f3371f485" providerId="ADAL" clId="{874C32F6-F8D6-4C38-AF99-1980C078D72F}" dt="2022-01-27T16:53:29.372" v="583" actId="165"/>
          <ac:spMkLst>
            <pc:docMk/>
            <pc:sldMk cId="799674204" sldId="258"/>
            <ac:spMk id="2366" creationId="{5A1A7785-2DF1-425A-A611-10D0A54F7F5A}"/>
          </ac:spMkLst>
        </pc:spChg>
        <pc:spChg chg="mod">
          <ac:chgData name="PR Miss C Price" userId="f21d0b96-a27b-4d7a-a324-1e2f3371f485" providerId="ADAL" clId="{874C32F6-F8D6-4C38-AF99-1980C078D72F}" dt="2022-01-27T16:26:29.459" v="16" actId="1076"/>
          <ac:spMkLst>
            <pc:docMk/>
            <pc:sldMk cId="799674204" sldId="258"/>
            <ac:spMk id="2513" creationId="{4EE7F0E5-98B0-47DA-A382-BF25B95B71F7}"/>
          </ac:spMkLst>
        </pc:spChg>
        <pc:grpChg chg="mod topLvl">
          <ac:chgData name="PR Miss C Price" userId="f21d0b96-a27b-4d7a-a324-1e2f3371f485" providerId="ADAL" clId="{874C32F6-F8D6-4C38-AF99-1980C078D72F}" dt="2022-01-27T16:53:29.372" v="583" actId="165"/>
          <ac:grpSpMkLst>
            <pc:docMk/>
            <pc:sldMk cId="799674204" sldId="258"/>
            <ac:grpSpMk id="6" creationId="{6E53AE81-D4E1-4007-AD62-0D81BA0447FD}"/>
          </ac:grpSpMkLst>
        </pc:grpChg>
        <pc:grpChg chg="mod topLvl">
          <ac:chgData name="PR Miss C Price" userId="f21d0b96-a27b-4d7a-a324-1e2f3371f485" providerId="ADAL" clId="{874C32F6-F8D6-4C38-AF99-1980C078D72F}" dt="2022-01-27T16:53:29.372" v="583" actId="165"/>
          <ac:grpSpMkLst>
            <pc:docMk/>
            <pc:sldMk cId="799674204" sldId="258"/>
            <ac:grpSpMk id="9" creationId="{478C6EFF-D355-4B65-AD4F-E0E638C5CDE0}"/>
          </ac:grpSpMkLst>
        </pc:grpChg>
        <pc:grpChg chg="mod topLvl">
          <ac:chgData name="PR Miss C Price" userId="f21d0b96-a27b-4d7a-a324-1e2f3371f485" providerId="ADAL" clId="{874C32F6-F8D6-4C38-AF99-1980C078D72F}" dt="2022-01-27T16:53:29.372" v="583" actId="165"/>
          <ac:grpSpMkLst>
            <pc:docMk/>
            <pc:sldMk cId="799674204" sldId="258"/>
            <ac:grpSpMk id="13" creationId="{BCB4475C-FC4D-46E0-9B32-0C0769C7E764}"/>
          </ac:grpSpMkLst>
        </pc:grpChg>
        <pc:grpChg chg="mod topLvl">
          <ac:chgData name="PR Miss C Price" userId="f21d0b96-a27b-4d7a-a324-1e2f3371f485" providerId="ADAL" clId="{874C32F6-F8D6-4C38-AF99-1980C078D72F}" dt="2022-01-27T16:53:29.372" v="583" actId="165"/>
          <ac:grpSpMkLst>
            <pc:docMk/>
            <pc:sldMk cId="799674204" sldId="258"/>
            <ac:grpSpMk id="27" creationId="{1A4F4C5E-F06D-41E1-AD34-0B44AB8A2954}"/>
          </ac:grpSpMkLst>
        </pc:grpChg>
        <pc:grpChg chg="add mod">
          <ac:chgData name="PR Miss C Price" userId="f21d0b96-a27b-4d7a-a324-1e2f3371f485" providerId="ADAL" clId="{874C32F6-F8D6-4C38-AF99-1980C078D72F}" dt="2022-01-27T16:46:15.921" v="526" actId="164"/>
          <ac:grpSpMkLst>
            <pc:docMk/>
            <pc:sldMk cId="799674204" sldId="258"/>
            <ac:grpSpMk id="33" creationId="{08F4D31C-573A-4A53-BE4F-DD5CEFE49AC5}"/>
          </ac:grpSpMkLst>
        </pc:grpChg>
        <pc:grpChg chg="add del mod">
          <ac:chgData name="PR Miss C Price" userId="f21d0b96-a27b-4d7a-a324-1e2f3371f485" providerId="ADAL" clId="{874C32F6-F8D6-4C38-AF99-1980C078D72F}" dt="2022-01-27T16:53:29.372" v="583" actId="165"/>
          <ac:grpSpMkLst>
            <pc:docMk/>
            <pc:sldMk cId="799674204" sldId="258"/>
            <ac:grpSpMk id="34" creationId="{7E2EE786-3D4B-4304-AC8B-032D4934CCC6}"/>
          </ac:grpSpMkLst>
        </pc:grpChg>
        <pc:grpChg chg="mod topLvl">
          <ac:chgData name="PR Miss C Price" userId="f21d0b96-a27b-4d7a-a324-1e2f3371f485" providerId="ADAL" clId="{874C32F6-F8D6-4C38-AF99-1980C078D72F}" dt="2022-01-27T16:53:29.372" v="583" actId="165"/>
          <ac:grpSpMkLst>
            <pc:docMk/>
            <pc:sldMk cId="799674204" sldId="258"/>
            <ac:grpSpMk id="101" creationId="{6BB1FC58-8E91-46EA-BD2A-B13C2C728595}"/>
          </ac:grpSpMkLst>
        </pc:grpChg>
        <pc:grpChg chg="mod">
          <ac:chgData name="PR Miss C Price" userId="f21d0b96-a27b-4d7a-a324-1e2f3371f485" providerId="ADAL" clId="{874C32F6-F8D6-4C38-AF99-1980C078D72F}" dt="2022-01-27T17:08:18.925" v="665" actId="1076"/>
          <ac:grpSpMkLst>
            <pc:docMk/>
            <pc:sldMk cId="799674204" sldId="258"/>
            <ac:grpSpMk id="122" creationId="{05030F6B-2AAA-46EF-9ED5-66CDB2CBED97}"/>
          </ac:grpSpMkLst>
        </pc:grp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2" creationId="{4BC982C7-1B31-4E51-891E-96AAEF2A54B6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4" creationId="{0615438E-974D-4C69-810D-4324F33E3F16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5" creationId="{69EF76FC-F4D4-4D2F-B5D4-9EA1C19B9458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8" creationId="{00000000-0000-0000-0000-000000000000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7" creationId="{007685D4-DAB2-439C-96E0-7D9A1D3D315A}"/>
          </ac:picMkLst>
        </pc:picChg>
        <pc:picChg chg="del mod">
          <ac:chgData name="PR Miss C Price" userId="f21d0b96-a27b-4d7a-a324-1e2f3371f485" providerId="ADAL" clId="{874C32F6-F8D6-4C38-AF99-1980C078D72F}" dt="2022-01-27T16:42:16.767" v="480" actId="478"/>
          <ac:picMkLst>
            <pc:docMk/>
            <pc:sldMk cId="799674204" sldId="258"/>
            <ac:picMk id="30" creationId="{E89C6153-E6F9-462D-9912-DB6FEB8EF5DA}"/>
          </ac:picMkLst>
        </pc:picChg>
        <pc:picChg chg="add mod">
          <ac:chgData name="PR Miss C Price" userId="f21d0b96-a27b-4d7a-a324-1e2f3371f485" providerId="ADAL" clId="{874C32F6-F8D6-4C38-AF99-1980C078D72F}" dt="2022-01-27T16:59:11.443" v="639" actId="1076"/>
          <ac:picMkLst>
            <pc:docMk/>
            <pc:sldMk cId="799674204" sldId="258"/>
            <ac:picMk id="31" creationId="{7AD12FD1-F627-419C-81DA-C1541D8A8DC7}"/>
          </ac:picMkLst>
        </pc:picChg>
        <pc:picChg chg="add del mod ord">
          <ac:chgData name="PR Miss C Price" userId="f21d0b96-a27b-4d7a-a324-1e2f3371f485" providerId="ADAL" clId="{874C32F6-F8D6-4C38-AF99-1980C078D72F}" dt="2022-01-27T16:44:37.496" v="515" actId="478"/>
          <ac:picMkLst>
            <pc:docMk/>
            <pc:sldMk cId="799674204" sldId="258"/>
            <ac:picMk id="32" creationId="{3B6B7E2B-7E60-4F98-A3F8-C111169C6275}"/>
          </ac:picMkLst>
        </pc:picChg>
        <pc:picChg chg="add mod ord">
          <ac:chgData name="PR Miss C Price" userId="f21d0b96-a27b-4d7a-a324-1e2f3371f485" providerId="ADAL" clId="{874C32F6-F8D6-4C38-AF99-1980C078D72F}" dt="2022-01-27T16:59:05.114" v="637" actId="1076"/>
          <ac:picMkLst>
            <pc:docMk/>
            <pc:sldMk cId="799674204" sldId="258"/>
            <ac:picMk id="35" creationId="{8BDC8B59-638F-4374-A983-71593CC99CAA}"/>
          </ac:picMkLst>
        </pc:picChg>
        <pc:picChg chg="add mod ord modCrop">
          <ac:chgData name="PR Miss C Price" userId="f21d0b96-a27b-4d7a-a324-1e2f3371f485" providerId="ADAL" clId="{874C32F6-F8D6-4C38-AF99-1980C078D72F}" dt="2022-01-27T16:57:58.913" v="631" actId="1076"/>
          <ac:picMkLst>
            <pc:docMk/>
            <pc:sldMk cId="799674204" sldId="258"/>
            <ac:picMk id="36" creationId="{979BEC15-3FE4-478A-8231-7A578E2A75F4}"/>
          </ac:picMkLst>
        </pc:picChg>
        <pc:picChg chg="add mod">
          <ac:chgData name="PR Miss C Price" userId="f21d0b96-a27b-4d7a-a324-1e2f3371f485" providerId="ADAL" clId="{874C32F6-F8D6-4C38-AF99-1980C078D72F}" dt="2022-01-27T16:55:57.911" v="613" actId="1076"/>
          <ac:picMkLst>
            <pc:docMk/>
            <pc:sldMk cId="799674204" sldId="258"/>
            <ac:picMk id="40" creationId="{81D959A4-D04E-4D57-AAD6-BD28C95801C9}"/>
          </ac:picMkLst>
        </pc:picChg>
        <pc:picChg chg="add mod modCrop">
          <ac:chgData name="PR Miss C Price" userId="f21d0b96-a27b-4d7a-a324-1e2f3371f485" providerId="ADAL" clId="{874C32F6-F8D6-4C38-AF99-1980C078D72F}" dt="2022-01-27T16:57:55.452" v="630" actId="1076"/>
          <ac:picMkLst>
            <pc:docMk/>
            <pc:sldMk cId="799674204" sldId="258"/>
            <ac:picMk id="41" creationId="{11647B74-AD83-4446-8F83-15137BB9DE83}"/>
          </ac:picMkLst>
        </pc:picChg>
        <pc:picChg chg="add del">
          <ac:chgData name="PR Miss C Price" userId="f21d0b96-a27b-4d7a-a324-1e2f3371f485" providerId="ADAL" clId="{874C32F6-F8D6-4C38-AF99-1980C078D72F}" dt="2022-01-27T16:58:50.490" v="633"/>
          <ac:picMkLst>
            <pc:docMk/>
            <pc:sldMk cId="799674204" sldId="258"/>
            <ac:picMk id="43" creationId="{919B7103-94EA-4798-8B5F-1CBD23CC9DB1}"/>
          </ac:picMkLst>
        </pc:picChg>
        <pc:picChg chg="add mod">
          <ac:chgData name="PR Miss C Price" userId="f21d0b96-a27b-4d7a-a324-1e2f3371f485" providerId="ADAL" clId="{874C32F6-F8D6-4C38-AF99-1980C078D72F}" dt="2022-01-27T16:59:07.626" v="638" actId="1076"/>
          <ac:picMkLst>
            <pc:docMk/>
            <pc:sldMk cId="799674204" sldId="258"/>
            <ac:picMk id="44" creationId="{000CA895-70FD-4C7B-9C8E-88F883D5DB6F}"/>
          </ac:picMkLst>
        </pc:picChg>
        <pc:picChg chg="add mod">
          <ac:chgData name="PR Miss C Price" userId="f21d0b96-a27b-4d7a-a324-1e2f3371f485" providerId="ADAL" clId="{874C32F6-F8D6-4C38-AF99-1980C078D72F}" dt="2022-01-27T17:01:36.492" v="644" actId="1076"/>
          <ac:picMkLst>
            <pc:docMk/>
            <pc:sldMk cId="799674204" sldId="258"/>
            <ac:picMk id="45" creationId="{95BF1DB6-4D73-498A-A84E-733D6E1048F7}"/>
          </ac:picMkLst>
        </pc:picChg>
        <pc:picChg chg="add mod modCrop">
          <ac:chgData name="PR Miss C Price" userId="f21d0b96-a27b-4d7a-a324-1e2f3371f485" providerId="ADAL" clId="{874C32F6-F8D6-4C38-AF99-1980C078D72F}" dt="2022-01-27T17:02:48.443" v="652" actId="1076"/>
          <ac:picMkLst>
            <pc:docMk/>
            <pc:sldMk cId="799674204" sldId="258"/>
            <ac:picMk id="47" creationId="{934B2C71-43CC-4D9E-BBBB-423CE6C06EE1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24" creationId="{FEABC75F-A5CB-4BB8-8C79-4AA93FC96868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25" creationId="{A1A0BC71-5CD1-483D-9D87-016A7C2CD87C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26" creationId="{67E6E2EE-8BDF-4AD2-B556-FD63C9CC6B23}"/>
          </ac:picMkLst>
        </pc:picChg>
        <pc:picChg chg="add 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27" creationId="{9C00EA27-B905-4891-92CD-649F210E4DF3}"/>
          </ac:picMkLst>
        </pc:picChg>
        <pc:picChg chg="add 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28" creationId="{05AE03A3-B65F-4535-B881-00E06D5501A3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423" creationId="{366987F5-27F0-43F2-A94D-6B6A3C9E77B5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431" creationId="{B2FE259B-D93F-4178-871D-53C86DA5134B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556" creationId="{3965E7C0-5347-43BA-ADE0-7F4BB5265BFB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557" creationId="{9024C0CC-21E3-40E9-AC54-C2CF97D3F05F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560" creationId="{DC2408AB-1195-40B6-A736-BB35D851D3DC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563" creationId="{FC1E98EA-A32F-4AB7-8039-38378DA6092D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564" creationId="{BA097A18-44EE-4B42-A2D4-2622FFA5EA85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570" creationId="{46005229-CDDB-43BD-8072-94EB98F71B70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573" creationId="{CF83F6B4-BB1F-4004-80A3-45EE37E1F76F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574" creationId="{14B3B5E2-83EE-4031-978D-F7AD3E87BFEC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603" creationId="{654A9445-C6FB-4499-8A70-F77D48BA049C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630" creationId="{E447B9BD-8004-4145-9962-FF97D9A5F34D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670" creationId="{71747521-67DF-41D4-BB8E-0FD303011580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694" creationId="{B6230012-D576-4195-B575-94CD1D821856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715" creationId="{FA80D402-4EC5-4B08-8D24-8DCEFB731D17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720" creationId="{6B4AD221-A669-40FE-896B-5D84B27E61E0}"/>
          </ac:picMkLst>
        </pc:picChg>
        <pc:picChg chg="mod">
          <ac:chgData name="PR Miss C Price" userId="f21d0b96-a27b-4d7a-a324-1e2f3371f485" providerId="ADAL" clId="{874C32F6-F8D6-4C38-AF99-1980C078D72F}" dt="2022-01-27T16:46:56.433" v="532" actId="1076"/>
          <ac:picMkLst>
            <pc:docMk/>
            <pc:sldMk cId="799674204" sldId="258"/>
            <ac:picMk id="721" creationId="{797FB45B-7D51-4EE3-BAC1-FFAFC376263A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26" creationId="{2BDC349D-F051-42D9-A919-4F6D40D9036D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30" creationId="{D1B92787-C6D0-4DDA-A51C-CB96E7E74C43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32" creationId="{EFDCB1D6-8E3E-49C3-BCB8-476447DD4B99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34" creationId="{BAC58CAE-3001-4B8D-81DA-A48CAE0C919E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38" creationId="{68C8E8D5-38CF-4B03-B300-30EFF272DA91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40" creationId="{8BC583B1-A621-47E4-80EB-CCD93BADA057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48" creationId="{BDC82299-A024-4DCB-8398-8EA908777BA0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54" creationId="{35FF052E-0257-4718-8342-AA73E00D429F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56" creationId="{E3ADFE3D-C1BB-40E1-9843-17FBC51EEC33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62" creationId="{0BD23E7B-DAD3-4AA5-90A0-068543545AAB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68" creationId="{696B3B7E-976C-46B6-93F0-0369BB6E3A9F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78" creationId="{E39FA55C-CAB9-41BD-9A6B-6EBA9AA7E797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80" creationId="{7679EC2A-360C-4014-BB1C-68F7081900A0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098" creationId="{42A14EDA-9000-4B51-B043-4DD272247FD2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02" creationId="{5841A252-3C2C-453D-9065-FBAC517651A5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14" creationId="{4D0EB2A6-9176-4A5E-A453-4D709213E17D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16" creationId="{CCD7C9C3-2070-4DC1-92BE-FEE016EEB207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26" creationId="{B45987E7-F303-434D-AFB6-F595007E34D7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28" creationId="{79DBD0F3-69A9-4AE9-8DCB-1A57593B76B4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34" creationId="{49BDDB18-FD9D-49BE-A178-0C3C3F345278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38" creationId="{4F176BDC-EA30-43B6-AF4A-DE3FCB0CB2F9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46" creationId="{16558F62-732B-4706-AB6D-94147FEC95C1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56" creationId="{EC0B9154-B1F7-4038-8FBF-38F9A6931196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58" creationId="{05BD0337-8540-4316-BB24-43AF301C68AA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60" creationId="{6E9B998F-6D69-4A8E-8AC5-D405AA2A75B2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62" creationId="{BC1EAC02-E58A-43B6-ACEA-A4B59EA668DA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64" creationId="{EB1C715D-C446-4C4D-9E46-A983741B3E05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70" creationId="{7F139CFD-8B1B-45F6-A01C-F7D753B158D0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76" creationId="{99B7E065-138E-4C8F-9263-C66796011D84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78" creationId="{B80D7325-7952-4104-96AB-6F509904DA43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80" creationId="{173A7E72-AD72-40CB-9E5D-C75519EBC08E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182" creationId="{000C3B60-B2C6-402B-8D9A-AAD2A6F7C32F}"/>
          </ac:picMkLst>
        </pc:picChg>
        <pc:picChg chg="mod">
          <ac:chgData name="PR Miss C Price" userId="f21d0b96-a27b-4d7a-a324-1e2f3371f485" providerId="ADAL" clId="{874C32F6-F8D6-4C38-AF99-1980C078D72F}" dt="2022-01-27T16:46:53.080" v="531" actId="1076"/>
          <ac:picMkLst>
            <pc:docMk/>
            <pc:sldMk cId="799674204" sldId="258"/>
            <ac:picMk id="1196" creationId="{3CB18200-5975-41FE-A822-F34BFE7C8BAC}"/>
          </ac:picMkLst>
        </pc:picChg>
        <pc:picChg chg="mod topLvl">
          <ac:chgData name="PR Miss C Price" userId="f21d0b96-a27b-4d7a-a324-1e2f3371f485" providerId="ADAL" clId="{874C32F6-F8D6-4C38-AF99-1980C078D72F}" dt="2022-01-27T16:53:29.372" v="583" actId="165"/>
          <ac:picMkLst>
            <pc:docMk/>
            <pc:sldMk cId="799674204" sldId="258"/>
            <ac:picMk id="1202" creationId="{9B307651-E44B-4982-8519-EBB8AED5B727}"/>
          </ac:picMkLst>
        </pc:picChg>
        <pc:picChg chg="mod">
          <ac:chgData name="PR Miss C Price" userId="f21d0b96-a27b-4d7a-a324-1e2f3371f485" providerId="ADAL" clId="{874C32F6-F8D6-4C38-AF99-1980C078D72F}" dt="2022-01-27T16:46:49.417" v="530" actId="1076"/>
          <ac:picMkLst>
            <pc:docMk/>
            <pc:sldMk cId="799674204" sldId="258"/>
            <ac:picMk id="1212" creationId="{354425A3-2203-47DA-94EF-393DB7F5F563}"/>
          </ac:picMkLst>
        </pc:picChg>
        <pc:picChg chg="del">
          <ac:chgData name="PR Miss C Price" userId="f21d0b96-a27b-4d7a-a324-1e2f3371f485" providerId="ADAL" clId="{874C32F6-F8D6-4C38-AF99-1980C078D72F}" dt="2022-01-27T16:26:16.259" v="14" actId="478"/>
          <ac:picMkLst>
            <pc:docMk/>
            <pc:sldMk cId="799674204" sldId="258"/>
            <ac:picMk id="2520" creationId="{9C22B899-D891-4D20-836E-EAD2D9961CB5}"/>
          </ac:picMkLst>
        </pc:picChg>
        <pc:cxnChg chg="add del mod">
          <ac:chgData name="PR Miss C Price" userId="f21d0b96-a27b-4d7a-a324-1e2f3371f485" providerId="ADAL" clId="{874C32F6-F8D6-4C38-AF99-1980C078D72F}" dt="2022-01-27T16:30:52.974" v="165" actId="478"/>
          <ac:cxnSpMkLst>
            <pc:docMk/>
            <pc:sldMk cId="799674204" sldId="258"/>
            <ac:cxnSpMk id="7" creationId="{A20C2B7C-506C-461C-AFAA-12156E653BF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10" creationId="{7DFABDA1-8E56-4315-93C3-5D2B098970B9}"/>
          </ac:cxnSpMkLst>
        </pc:cxnChg>
        <pc:cxnChg chg="add del mod">
          <ac:chgData name="PR Miss C Price" userId="f21d0b96-a27b-4d7a-a324-1e2f3371f485" providerId="ADAL" clId="{874C32F6-F8D6-4C38-AF99-1980C078D72F}" dt="2022-01-27T16:31:13.535" v="168" actId="478"/>
          <ac:cxnSpMkLst>
            <pc:docMk/>
            <pc:sldMk cId="799674204" sldId="258"/>
            <ac:cxnSpMk id="16" creationId="{E4141F8E-CAEE-4A7A-896C-B8901287E3E2}"/>
          </ac:cxnSpMkLst>
        </pc:cxnChg>
        <pc:cxnChg chg="add mod topLvl">
          <ac:chgData name="PR Miss C Price" userId="f21d0b96-a27b-4d7a-a324-1e2f3371f485" providerId="ADAL" clId="{874C32F6-F8D6-4C38-AF99-1980C078D72F}" dt="2022-01-27T16:53:48.795" v="591" actId="14100"/>
          <ac:cxnSpMkLst>
            <pc:docMk/>
            <pc:sldMk cId="799674204" sldId="258"/>
            <ac:cxnSpMk id="19" creationId="{82701CC1-33E1-47E4-9BE2-A5D7AB8D1095}"/>
          </ac:cxnSpMkLst>
        </pc:cxnChg>
        <pc:cxnChg chg="add 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1" creationId="{26315C1D-CE34-48CC-AA2D-FB19CE4D4321}"/>
          </ac:cxnSpMkLst>
        </pc:cxnChg>
        <pc:cxnChg chg="add 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3" creationId="{739AB837-75BF-4CB6-91BB-328B4403C318}"/>
          </ac:cxnSpMkLst>
        </pc:cxnChg>
        <pc:cxnChg chg="add mod topLvl">
          <ac:chgData name="PR Miss C Price" userId="f21d0b96-a27b-4d7a-a324-1e2f3371f485" providerId="ADAL" clId="{874C32F6-F8D6-4C38-AF99-1980C078D72F}" dt="2022-01-28T12:26:25.496" v="668" actId="1076"/>
          <ac:cxnSpMkLst>
            <pc:docMk/>
            <pc:sldMk cId="799674204" sldId="258"/>
            <ac:cxnSpMk id="28" creationId="{B04FF278-4C2F-4F93-9F4B-1D0C8C8CBAF1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197" creationId="{F42C09D5-5B4B-47B8-8607-857B19D50450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02" creationId="{3EFF6F25-444B-4FFF-8BC3-82F5F9A5E7B1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04" creationId="{681AA47B-1F47-41AB-ABB9-B03C4B47E459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06" creationId="{243C14CD-5588-49E1-A5AF-D39599295238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08" creationId="{1B7D4CBA-FEE4-4286-A4C0-3E4E642EFF46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10" creationId="{9AAC999A-951A-42A5-A185-216EC61D1AA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12" creationId="{31338E62-EEED-4820-9AAC-9195C106733E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14" creationId="{DD608B03-3053-47A3-8BFA-7D7F8817FD9D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23" creationId="{E75A9603-1F8B-4BB8-8EFE-14F9591661D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27" creationId="{EBB0C4F9-9564-4006-8894-BF7B65687AF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30" creationId="{4F28E5CF-3371-4EEE-8657-FD5081BFA02D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33" creationId="{8C97E8AD-F853-45B9-9E39-C94820CEE44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35" creationId="{5572D761-75C4-4BE2-80E9-A937BCDE14E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37" creationId="{7016A062-9BDB-4200-9DEF-C18B65829005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44" creationId="{19A7A552-2C19-49BD-9651-66F59BBF22B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48" creationId="{4BAFB580-E0DE-4A93-80E3-ED0D1FF81C4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50" creationId="{CEA6EE4E-0B7F-48BD-8BE5-9BA07C06278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53" creationId="{D951C2D0-BE55-4BD3-9DD5-5706FB802FFA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57" creationId="{C29352E4-1A05-4BA7-A7CB-2623C9C94865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59" creationId="{9AFEF980-4616-489C-B10B-6BDC7740182D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61" creationId="{0FC03121-1C4D-4941-8E0F-10FBB5C56D4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63" creationId="{33BA797C-48E2-4F4C-B0B9-B6C2A36379E9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69" creationId="{46FABD04-F403-4E18-9820-B3282AB54C5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75" creationId="{C86EAD14-B25B-4EDA-A5C5-5E42B5453260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77" creationId="{7ECDC622-BB2E-4C10-BAE6-AA7A621EB93A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81" creationId="{E61E08DA-0654-4489-AF85-344020F16EB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83" creationId="{576F67F1-0EFE-42EE-9644-327C483E8506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87" creationId="{1B896F03-CCC9-4BD4-B1DC-852C9F63DD7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89" creationId="{CCA566B0-D85E-41FA-A535-8ED7A42206E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291" creationId="{7A49FFFF-6DBD-46D3-95AE-4B3F3066E029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06" creationId="{FFA75F55-8110-4E31-A18A-C3F52552BCB8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21" creationId="{F04FDC84-C2CE-4A0A-B2AB-EF8012C18409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23" creationId="{B8C5AED7-1378-48E7-9588-D6AF4804B346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25" creationId="{C306E2EC-4FA7-47E4-B720-8A7A258CB02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37" creationId="{94611805-2746-4048-926D-05EA672996B5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40" creationId="{9CD897B4-6ED8-4DDB-8663-73CD1FB8907A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44" creationId="{ED7B451E-90B7-426F-B916-A8A68BBFB70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46" creationId="{7610B574-C870-4480-99D0-E1F1F0F3749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48" creationId="{6429F429-54EC-41A6-B544-C22BCD61F238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50" creationId="{BF9A6440-C7C6-46E5-8C99-C67F76B4BF2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52" creationId="{CB51274C-69A4-4339-8CCF-66A38539F3E9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54" creationId="{E8D28E81-08BF-4F4F-B344-1829EAD27E0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392" creationId="{3A7EA616-CA07-4CE9-A9D6-9E4CB8E11D51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00" creationId="{B02BED5E-DC9C-42D3-A9C9-CBCD43A5FCF6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02" creationId="{9B6E0176-B2E9-4CA6-A119-8880CCBA2021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05" creationId="{D476BDFB-F642-4295-B7D7-9A8989A8019D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09" creationId="{6FED9D1F-69D4-47EF-A974-146EA98FCD8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12" creationId="{EF3B37B1-1500-4CD5-B486-12D3732624C1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14" creationId="{E068BA24-25D9-4A27-9AD9-34A5D8B24595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25" creationId="{E9D0F0CC-5DC7-442C-A1F7-7B067481C72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34" creationId="{D41050C0-DFCE-4B53-9544-3ED3BDE1B88A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45" creationId="{6DD5DAE9-07D1-482F-B9D6-48B423929F9D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54" creationId="{580DFD26-E6D2-4D50-8AD3-9BB766521036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55" creationId="{1AEB962B-C5BA-4F2D-8D64-9613994C54F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59" creationId="{9FF7A612-C998-4B52-BFEF-69D4D4A411F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60" creationId="{15307E0D-D9AA-4391-B521-06A3AF0AF08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68" creationId="{D3CC435B-1F05-47F5-8F33-64D1FB288BE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75" creationId="{88584391-9217-4998-8C42-BF5B3D0828C8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76" creationId="{AC8B31F2-7313-484A-BBB3-E5E1DE165FD0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481" creationId="{EC40166C-C126-4F28-9024-E7087D753050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07" creationId="{F2DB4A27-2633-4FBA-AF66-1B8222C448C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15" creationId="{188511A7-19CD-41EC-BBBA-AEA88E0F4CB6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20" creationId="{8F3CA0B8-AA0D-419C-8956-4C96D2CE2966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21" creationId="{D599C5FC-71FC-4975-8018-F0007EA49F1B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22" creationId="{8FC68C7C-811C-4F61-8C82-1481719D0FE4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23" creationId="{A3A7BE8A-43EE-466D-B038-2B399E4AA768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24" creationId="{233910B6-3CFE-4EDF-BCF4-C0288C76B056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25" creationId="{1A9BA2E6-52DF-4CDE-B131-A17902BD1F94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26" creationId="{1563CD77-5205-43A3-8134-5CF81EFAF352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27" creationId="{2EE4FEEE-8D59-48E5-B92F-361D0A01C088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29" creationId="{E704843D-96C7-4B21-A29E-18DD2CBE1867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30" creationId="{B58A74B5-5349-4396-8AB1-41297484BA0B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31" creationId="{50B1A9CD-183C-4A78-9CBD-BAA3351CD1AA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32" creationId="{EEDA98A0-537F-419C-90BA-85A570117465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36" creationId="{A58F9783-6665-4C17-B8C1-9DD59D63599E}"/>
          </ac:cxnSpMkLst>
        </pc:cxnChg>
        <pc:cxnChg chg="mod">
          <ac:chgData name="PR Miss C Price" userId="f21d0b96-a27b-4d7a-a324-1e2f3371f485" providerId="ADAL" clId="{874C32F6-F8D6-4C38-AF99-1980C078D72F}" dt="2022-01-27T17:08:18.925" v="665" actId="1076"/>
          <ac:cxnSpMkLst>
            <pc:docMk/>
            <pc:sldMk cId="799674204" sldId="258"/>
            <ac:cxnSpMk id="538" creationId="{4FAB6275-A5AF-4AF0-B599-2B2ADA21DD42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53" creationId="{63989EE5-EFD4-4DDA-BB9E-15637F9FA13D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58" creationId="{3540EF34-9425-4F3F-A425-5049455229EA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62" creationId="{586D11D0-220A-4684-A225-343455065A2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66" creationId="{8242CF13-B81F-4F26-9E58-F51DFB15AD98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69" creationId="{3FB60B37-BFF0-47D7-B97D-E9171FDC0EF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71" creationId="{D0E576AE-08E8-407C-B89F-D9B6FED77B2A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79" creationId="{CC811CCC-B5D1-4107-B8B0-72494154C5A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82" creationId="{AA6242E3-154D-4997-850D-00BC5A47A72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86" creationId="{C04EA40F-683C-4CF8-81F3-87AAB3D52CF8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94" creationId="{B69870DA-50BE-438C-ACC2-6116AD0CB36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595" creationId="{514A5B73-E103-4659-98FD-6AF832CAA3D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05" creationId="{A8814419-5E77-4003-BC88-DC391F3EF3B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08" creationId="{6EA02186-D25C-48F0-BA29-BDD48B683D72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10" creationId="{B9394922-3BEC-4E17-9DA4-52EF430F40CA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12" creationId="{7681CD57-5399-435E-967B-4BE320329410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22" creationId="{2E9A02FF-2E35-415A-A4F3-D89C554360A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26" creationId="{C1999EF2-494E-435E-BF88-551B03F6B6D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27" creationId="{114418AC-3950-4F84-90BC-BDA05936091E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29" creationId="{DA021DF1-828D-484A-9C52-FDA55F3777B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31" creationId="{6D9C621F-9F64-4783-8290-CEE609CC9E85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32" creationId="{AA61B9F3-44E2-49F9-94D7-D183A9A6EE3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34" creationId="{D2791FA9-6484-4472-8376-86DEB4D07CE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36" creationId="{384A8EF7-40F6-42E0-AC1A-E9A6930DFB9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38" creationId="{9F3ECCF7-63F9-4B64-90BA-D8E2F330FE4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39" creationId="{E19CDCF4-F901-484F-904D-6F94EE16EE6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41" creationId="{EB1317A9-DF68-4033-806E-FEFE550F9A5D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42" creationId="{EBA25150-8CB9-4B65-A8EC-8F2013CE1B72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43" creationId="{8D83E34A-A98E-4F1B-8CCC-3FAFF99B17E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44" creationId="{FBC8C160-7A8D-4129-BB52-CD75CEDC184A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47" creationId="{26DBFE55-F2E3-4175-A7F8-97892415AEF8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48" creationId="{41FBDB61-9AC9-4556-911F-564E2DF061A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50" creationId="{E2B33BD9-0730-43A5-945C-975BD149B17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51" creationId="{E28EF2FC-0780-4863-9CDF-0157E01595C4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53" creationId="{ABACC057-EAF4-4AF0-9D29-9FE7AA81D1C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54" creationId="{1608A980-8C09-4A54-B78B-03337F9B112E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59" creationId="{771B189B-9BAD-4655-8312-7EC8FE6ECD06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66" creationId="{3F17661A-68BB-4F5E-BA3C-F00993DAA17B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67" creationId="{6836686E-4BEB-4166-95FC-649E864E0B09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75" creationId="{CB19018B-E88E-4689-A91D-13486C978FD6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76" creationId="{F8E53D40-B94B-489B-B428-91F5139882C3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77" creationId="{96BFB64D-142F-4968-9F6C-6CD06D07BD78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78" creationId="{A82BE1E6-FD09-4A81-817D-1BB0A82CF48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79" creationId="{4C66DA58-9E8C-4F88-82D0-442366ED776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84" creationId="{244F340C-A5B4-457C-AADB-4CA9E403399E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85" creationId="{625071F8-F966-4DE0-AE5C-CCA29AD1ABA2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86" creationId="{8619C01C-3573-47D2-B4FF-DD6BBE2DA02C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87" creationId="{3775A873-EEAE-46C2-A4E2-76593CB668B6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90" creationId="{41F8BD4C-E131-412A-B890-3877DE8891F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92" creationId="{73C26CDF-C7CA-49D6-931B-CD687B2BFFF0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96" creationId="{D95D075E-4931-4223-9857-E692D56543F8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698" creationId="{1B08B0FB-EE67-483C-9732-845B8781963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00" creationId="{5AD70B73-0DFF-4CCD-8FD5-A36CD024C6A3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01" creationId="{B5782786-6ACC-4AD7-852A-46DA1EFC0EE0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02" creationId="{D16F4B9C-8107-4894-A37D-3902AAE4FD09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05" creationId="{ADB322F3-A968-4F08-ADB3-A9480F89A6CF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06" creationId="{F4E73BD1-58DF-42E9-8243-3BF9F8CFE52E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07" creationId="{7790C63C-A31B-404D-B2DF-395FED5F61AE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08" creationId="{BCA23326-707B-4F7F-89E7-0F035C272CC7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09" creationId="{A818356F-E2BC-4EBC-B9AB-79F55EC0A67A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12" creationId="{25E3D1D0-D71C-46E2-94C4-23C3E3EE21C0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13" creationId="{9E48F5C7-B6E0-41AF-8C61-99D6A0EAD5C6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16" creationId="{CA644BF3-E13E-4170-B576-3CE2FC00D340}"/>
          </ac:cxnSpMkLst>
        </pc:cxnChg>
        <pc:cxnChg chg="mod topLvl">
          <ac:chgData name="PR Miss C Price" userId="f21d0b96-a27b-4d7a-a324-1e2f3371f485" providerId="ADAL" clId="{874C32F6-F8D6-4C38-AF99-1980C078D72F}" dt="2022-01-27T16:53:29.372" v="583" actId="165"/>
          <ac:cxnSpMkLst>
            <pc:docMk/>
            <pc:sldMk cId="799674204" sldId="258"/>
            <ac:cxnSpMk id="717" creationId="{C8481893-839E-4FD0-8DFD-82621E4C1549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718592"/>
          </a:xfrm>
          <a:prstGeom prst="rect">
            <a:avLst/>
          </a:prstGeom>
        </p:spPr>
        <p:txBody>
          <a:bodyPr vert="horz" lIns="132740" tIns="66369" rIns="132740" bIns="66369" rtlCol="0"/>
          <a:lstStyle>
            <a:lvl1pPr algn="l" defTabSz="1588814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718592"/>
          </a:xfrm>
          <a:prstGeom prst="rect">
            <a:avLst/>
          </a:prstGeom>
        </p:spPr>
        <p:txBody>
          <a:bodyPr vert="horz" lIns="132740" tIns="66369" rIns="132740" bIns="66369" rtlCol="0"/>
          <a:lstStyle>
            <a:lvl1pPr algn="r" defTabSz="1588814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8/2/2022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29025" y="1795463"/>
            <a:ext cx="26685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40" tIns="66369" rIns="132740" bIns="6636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202" y="6908125"/>
            <a:ext cx="7942238" cy="5652309"/>
          </a:xfrm>
          <a:prstGeom prst="rect">
            <a:avLst/>
          </a:prstGeom>
        </p:spPr>
        <p:txBody>
          <a:bodyPr vert="horz" lIns="132740" tIns="66369" rIns="132740" bIns="66369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3637171"/>
            <a:ext cx="4302625" cy="718592"/>
          </a:xfrm>
          <a:prstGeom prst="rect">
            <a:avLst/>
          </a:prstGeom>
        </p:spPr>
        <p:txBody>
          <a:bodyPr vert="horz" lIns="132740" tIns="66369" rIns="132740" bIns="66369" rtlCol="0" anchor="b"/>
          <a:lstStyle>
            <a:lvl1pPr algn="l" defTabSz="1588814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1697" y="13637171"/>
            <a:ext cx="4302625" cy="718592"/>
          </a:xfrm>
          <a:prstGeom prst="rect">
            <a:avLst/>
          </a:prstGeom>
        </p:spPr>
        <p:txBody>
          <a:bodyPr vert="horz" wrap="square" lIns="132740" tIns="66369" rIns="132740" bIns="66369" numCol="1" anchor="b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5138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0275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95413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60550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3510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078516" indent="-414814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659255" indent="-331852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22956" indent="-331852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986660" indent="-331852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650361" indent="-331852" defTabSz="1587815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314065" indent="-331852" defTabSz="1587815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977767" indent="-331852" defTabSz="1587815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641469" indent="-331852" defTabSz="1587815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700"/>
              <a:pPr eaLnBrk="1" hangingPunct="1"/>
              <a:t>1</a:t>
            </a:fld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281108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BDEC8-7776-4BD9-94FC-952A9687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0689-8348-40AB-8024-6D9833C0C22C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1E88-D5CC-4C32-A1A0-11BF66F5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0A929-0B91-4F0B-93B1-AF18FF4A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29528-573D-4C56-AFC1-E5E71C3FE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65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6C342-CAD2-4D7A-A35C-379FD02A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1C-8375-44C4-8CDF-B1B8C491AAF6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5E7B2-8BBD-45ED-BA29-6429DF46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003EF-B869-4299-AEA3-00BF5E05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D1EED-DD41-405A-852C-5702EEB112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1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96A75-51BA-4866-A8A1-DB78831D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B95B5-0612-4491-9750-89C6F3581635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6131-AFCD-45B4-BD58-FB54D4C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FD20B-8F9F-4AF9-A664-327110FA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5C011-E1B4-42C2-9C68-AD9612F254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319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A373-E54A-4E2B-BBE9-68228FAC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7B6E-343C-47A1-80D8-FE317BA230F8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E084-10AE-4A2D-8C9E-9C023625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B736E-406E-4282-9296-31D22F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B552-3DD3-4175-A226-F7405B1C7C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30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AD48E-1F98-4340-97CF-C3BBF1D2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96C7-2361-4768-96D2-1CC0F9B06F0C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1B373-0335-4F11-B999-391126AD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F6FA1-3E07-4238-98ED-5E0F2569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0B12-399A-4526-99A2-AA97F19F27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95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0FCEF5-B9C1-4CD4-BEA5-1B46D48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4DCD8-734C-4B9F-BC3E-66A9CEBC4803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B310ED-EB2C-45B0-86BE-4E695BB6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F5C82A-B40E-43CB-9074-66934B47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6C08-9EF3-48D2-A5F8-5DFCCB8EC3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882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E4CD68-3FA3-4DE9-831B-BC425F10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5CBE-F1C3-431A-983D-6ED9606BBFDB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426C49-FBB6-4760-97FE-F3E23461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C3DE7F-73B4-4DF4-AC2F-62D90A97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4FB95-2C14-43DB-AC8F-019C2035B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165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BCC6B9-DEA6-48FA-B2D5-8B74320C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C32E-F221-4D1D-8B93-633D8E540C0E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C1290F-A21C-466B-AC47-B767226A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4B3345-3BE4-45FD-8B3F-5248CBF5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4AAF8-D935-42DF-B3C3-CB2F709A5B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98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262BC2-9F08-4DC7-800F-5A225A4A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44F56-4C7B-4670-8495-1F995606A77A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49C6CC-B87F-449B-B9BE-2BE91A083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6EDD05-1055-4CA7-8A73-8E43E17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60A30-71CC-4FB0-87AB-E5C760C544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557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846B9D-C5A4-489A-AE28-A0E53F2A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7E030-AFD9-4A32-8D27-F0B19D8E4F7B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8BA78-3040-4D60-8FB4-E0872B3B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1936AC-0EA2-4682-9230-D1297CC8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299A-1438-4288-B342-B53F9EBC0B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442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rtlCol="0">
            <a:normAutofit/>
          </a:bodyPr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AA5B38-0A08-4497-A724-62A8B942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A0DC-BCF3-4BFD-87F3-CE0A0154E512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22E043-6002-43A2-A440-CE1A410E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8021DE-8B69-4029-A140-5A3BEB170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C4705-EBD0-48F1-81A4-13887CB2D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10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CF5F577-0872-45BC-8086-63AA5945E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939800"/>
            <a:ext cx="838358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6EB07F-A7AA-4D4A-AE1F-804C9B7B4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4695825"/>
            <a:ext cx="8383587" cy="1119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A878D-6A61-4877-9575-9D2FDF944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16349663"/>
            <a:ext cx="2187575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/>
              <a:pPr>
                <a:defRPr/>
              </a:pPr>
              <a:t>02/08/2022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F43CB-D355-4C9C-AFA0-89DE3A82A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19450" y="16349663"/>
            <a:ext cx="3281363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5B3E-3FAF-438B-9F19-4D4C588EC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350" y="16349663"/>
            <a:ext cx="2187575" cy="939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13D0CEF-DE75-45B3-AF8D-6E4E73C62E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2pPr>
      <a:lvl3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3pPr>
      <a:lvl4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4pPr>
      <a:lvl5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42888" indent="-242888" algn="l" defTabSz="971550" rtl="0" eaLnBrk="0" fontAlgn="base" hangingPunct="0">
        <a:lnSpc>
          <a:spcPct val="90000"/>
        </a:lnSpc>
        <a:spcBef>
          <a:spcPts val="1063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43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1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98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png"/><Relationship Id="rId19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051027" y="13521450"/>
            <a:ext cx="6431841" cy="6144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80" name="Rectangle 479">
            <a:extLst>
              <a:ext uri="{FF2B5EF4-FFF2-40B4-BE49-F238E27FC236}">
                <a16:creationId xmlns:a16="http://schemas.microsoft.com/office/drawing/2014/main" id="{2A16AE79-4135-45F9-A5B6-92C76F0506E2}"/>
              </a:ext>
            </a:extLst>
          </p:cNvPr>
          <p:cNvSpPr/>
          <p:nvPr/>
        </p:nvSpPr>
        <p:spPr>
          <a:xfrm>
            <a:off x="2139732" y="13790354"/>
            <a:ext cx="6388340" cy="88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93" y="-35891"/>
            <a:ext cx="96338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3600" b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A-LEVEL CLASSICAL CIVILISATION</a:t>
            </a:r>
          </a:p>
          <a:p>
            <a:pPr algn="ctr" eaLnBrk="0" hangingPunct="0"/>
            <a:r>
              <a:rPr lang="en-GB" altLang="en-US" sz="3600" b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 LEARNING JOURNEY</a:t>
            </a: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5030F6B-2AAA-46EF-9ED5-66CDB2CBED97}"/>
              </a:ext>
            </a:extLst>
          </p:cNvPr>
          <p:cNvGrpSpPr/>
          <p:nvPr/>
        </p:nvGrpSpPr>
        <p:grpSpPr>
          <a:xfrm>
            <a:off x="1097788" y="1012313"/>
            <a:ext cx="7641883" cy="1534027"/>
            <a:chOff x="1407998" y="1774028"/>
            <a:chExt cx="7456487" cy="151135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CF881C3-73C4-46D5-871A-BCDD33B3ACC5}"/>
                </a:ext>
              </a:extLst>
            </p:cNvPr>
            <p:cNvSpPr/>
            <p:nvPr/>
          </p:nvSpPr>
          <p:spPr>
            <a:xfrm>
              <a:off x="2128723" y="1953414"/>
              <a:ext cx="6024562" cy="63023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447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155"/>
            </a:p>
          </p:txBody>
        </p:sp>
        <p:sp>
          <p:nvSpPr>
            <p:cNvPr id="46" name="Triangle 45">
              <a:extLst>
                <a:ext uri="{FF2B5EF4-FFF2-40B4-BE49-F238E27FC236}">
                  <a16:creationId xmlns:a16="http://schemas.microsoft.com/office/drawing/2014/main" id="{50E7BA78-14E8-4F78-A332-A40282EE6B54}"/>
                </a:ext>
              </a:extLst>
            </p:cNvPr>
            <p:cNvSpPr/>
            <p:nvPr/>
          </p:nvSpPr>
          <p:spPr>
            <a:xfrm rot="16200000">
              <a:off x="1307985" y="1874041"/>
              <a:ext cx="936625" cy="736600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447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155" dirty="0"/>
            </a:p>
          </p:txBody>
        </p:sp>
        <p:sp>
          <p:nvSpPr>
            <p:cNvPr id="2188" name="TextBox 292">
              <a:extLst>
                <a:ext uri="{FF2B5EF4-FFF2-40B4-BE49-F238E27FC236}">
                  <a16:creationId xmlns:a16="http://schemas.microsoft.com/office/drawing/2014/main" id="{9FAA64F0-BF84-4C16-82AA-15A707C103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8465" y="2830544"/>
              <a:ext cx="663554" cy="454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/>
                <a:t>Essay writing skills</a:t>
              </a:r>
            </a:p>
          </p:txBody>
        </p:sp>
        <p:sp>
          <p:nvSpPr>
            <p:cNvPr id="2191" name="TextBox 321">
              <a:extLst>
                <a:ext uri="{FF2B5EF4-FFF2-40B4-BE49-F238E27FC236}">
                  <a16:creationId xmlns:a16="http://schemas.microsoft.com/office/drawing/2014/main" id="{DAF84783-277B-40F9-9E2A-74B09FFD40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9945" y="2799982"/>
              <a:ext cx="1209831" cy="212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endParaRPr lang="en-US" altLang="en-US" sz="800" dirty="0"/>
            </a:p>
          </p:txBody>
        </p:sp>
        <p:sp>
          <p:nvSpPr>
            <p:cNvPr id="2203" name="TextBox 365">
              <a:extLst>
                <a:ext uri="{FF2B5EF4-FFF2-40B4-BE49-F238E27FC236}">
                  <a16:creationId xmlns:a16="http://schemas.microsoft.com/office/drawing/2014/main" id="{E68AD250-D9C6-4136-B570-B159E7F8A6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9850" y="2842466"/>
              <a:ext cx="733425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/>
                <a:t>Drawing conclusions</a:t>
              </a:r>
            </a:p>
          </p:txBody>
        </p:sp>
        <p:sp>
          <p:nvSpPr>
            <p:cNvPr id="2209" name="TextBox 388">
              <a:extLst>
                <a:ext uri="{FF2B5EF4-FFF2-40B4-BE49-F238E27FC236}">
                  <a16:creationId xmlns:a16="http://schemas.microsoft.com/office/drawing/2014/main" id="{A372C925-DAD2-466B-8593-E966181930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2972" y="2844698"/>
              <a:ext cx="756093" cy="333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/>
                <a:t>Evaluation of ideas</a:t>
              </a:r>
            </a:p>
          </p:txBody>
        </p:sp>
        <p:sp>
          <p:nvSpPr>
            <p:cNvPr id="2210" name="TextBox 392">
              <a:extLst>
                <a:ext uri="{FF2B5EF4-FFF2-40B4-BE49-F238E27FC236}">
                  <a16:creationId xmlns:a16="http://schemas.microsoft.com/office/drawing/2014/main" id="{81AE1FE2-6FB8-4B99-8D1A-CEE748C80E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4774" y="2864913"/>
              <a:ext cx="62528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/>
                <a:t>Analysis of key ideas</a:t>
              </a:r>
            </a:p>
          </p:txBody>
        </p:sp>
        <p:sp>
          <p:nvSpPr>
            <p:cNvPr id="2212" name="TextBox 394">
              <a:extLst>
                <a:ext uri="{FF2B5EF4-FFF2-40B4-BE49-F238E27FC236}">
                  <a16:creationId xmlns:a16="http://schemas.microsoft.com/office/drawing/2014/main" id="{2C67712D-3CF2-4EA4-8920-194EACEC52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2199" y="2796608"/>
              <a:ext cx="653543" cy="454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/>
                <a:t>Learning content of course</a:t>
              </a:r>
            </a:p>
          </p:txBody>
        </p:sp>
        <p:sp>
          <p:nvSpPr>
            <p:cNvPr id="467" name="Triangle 45">
              <a:extLst>
                <a:ext uri="{FF2B5EF4-FFF2-40B4-BE49-F238E27FC236}">
                  <a16:creationId xmlns:a16="http://schemas.microsoft.com/office/drawing/2014/main" id="{28BA0F6E-1533-46E7-AD26-64EF81AEEA91}"/>
                </a:ext>
              </a:extLst>
            </p:cNvPr>
            <p:cNvSpPr/>
            <p:nvPr/>
          </p:nvSpPr>
          <p:spPr>
            <a:xfrm rot="5400000">
              <a:off x="8027079" y="1944683"/>
              <a:ext cx="938212" cy="736600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447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155" dirty="0"/>
            </a:p>
          </p:txBody>
        </p:sp>
        <p:sp>
          <p:nvSpPr>
            <p:cNvPr id="2306" name="TextBox 365">
              <a:extLst>
                <a:ext uri="{FF2B5EF4-FFF2-40B4-BE49-F238E27FC236}">
                  <a16:creationId xmlns:a16="http://schemas.microsoft.com/office/drawing/2014/main" id="{A2343678-8FA7-4242-A9EC-97CBFCBAFC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40847" y="2829303"/>
              <a:ext cx="73342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/>
                <a:t>Debating</a:t>
              </a:r>
            </a:p>
          </p:txBody>
        </p:sp>
        <p:sp>
          <p:nvSpPr>
            <p:cNvPr id="2307" name="TextBox 394">
              <a:extLst>
                <a:ext uri="{FF2B5EF4-FFF2-40B4-BE49-F238E27FC236}">
                  <a16:creationId xmlns:a16="http://schemas.microsoft.com/office/drawing/2014/main" id="{05BDB31B-146B-4AC7-9078-03069A7C85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6236" y="2853429"/>
              <a:ext cx="584731" cy="333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/>
                <a:t>Skills of analysis</a:t>
              </a:r>
            </a:p>
          </p:txBody>
        </p:sp>
        <p:sp>
          <p:nvSpPr>
            <p:cNvPr id="2320" name="TextBox 2">
              <a:extLst>
                <a:ext uri="{FF2B5EF4-FFF2-40B4-BE49-F238E27FC236}">
                  <a16:creationId xmlns:a16="http://schemas.microsoft.com/office/drawing/2014/main" id="{BA673B71-0F51-4051-8701-BEAEC3A9B8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8882" y="2047071"/>
              <a:ext cx="767681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GB" altLang="en-US" dirty="0">
                  <a:solidFill>
                    <a:schemeClr val="bg1"/>
                  </a:solidFill>
                </a:rPr>
                <a:t>Skills  </a:t>
              </a:r>
            </a:p>
          </p:txBody>
        </p:sp>
        <p:sp>
          <p:nvSpPr>
            <p:cNvPr id="2321" name="TextBox 4">
              <a:extLst>
                <a:ext uri="{FF2B5EF4-FFF2-40B4-BE49-F238E27FC236}">
                  <a16:creationId xmlns:a16="http://schemas.microsoft.com/office/drawing/2014/main" id="{EF320DD9-2BD6-4B8A-9FCF-67AE2F6A77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1491341" y="2164344"/>
              <a:ext cx="9985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GB" altLang="en-US" sz="1600" dirty="0">
                  <a:solidFill>
                    <a:schemeClr val="bg1"/>
                  </a:solidFill>
                </a:rPr>
                <a:t>Year 12</a:t>
              </a:r>
            </a:p>
          </p:txBody>
        </p:sp>
        <p:sp>
          <p:nvSpPr>
            <p:cNvPr id="2322" name="TextBox 439">
              <a:extLst>
                <a:ext uri="{FF2B5EF4-FFF2-40B4-BE49-F238E27FC236}">
                  <a16:creationId xmlns:a16="http://schemas.microsoft.com/office/drawing/2014/main" id="{635C0196-65EA-4CFB-80F3-1933AF732E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766146" y="2232079"/>
              <a:ext cx="9985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GB" altLang="en-US" sz="1600" dirty="0">
                  <a:solidFill>
                    <a:schemeClr val="bg1"/>
                  </a:solidFill>
                </a:rPr>
                <a:t>Year 13</a:t>
              </a:r>
            </a:p>
          </p:txBody>
        </p: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8F3CA0B8-AA0D-419C-8956-4C96D2CE29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71632" y="2550939"/>
              <a:ext cx="0" cy="308560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D599C5FC-71FC-4975-8018-F0007EA49F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97374" y="2550940"/>
              <a:ext cx="0" cy="28925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8FC68C7C-811C-4F61-8C82-1481719D0FE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64170" y="2543290"/>
              <a:ext cx="9154" cy="28751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A3A7BE8A-43EE-466D-B038-2B399E4AA7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54806" y="2555439"/>
              <a:ext cx="0" cy="28925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5" name="Straight Connector 524">
              <a:extLst>
                <a:ext uri="{FF2B5EF4-FFF2-40B4-BE49-F238E27FC236}">
                  <a16:creationId xmlns:a16="http://schemas.microsoft.com/office/drawing/2014/main" id="{1A9BA2E6-52DF-4CDE-B131-A17902BD1F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2758" y="2547343"/>
              <a:ext cx="0" cy="28925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6" name="Straight Connector 525">
              <a:extLst>
                <a:ext uri="{FF2B5EF4-FFF2-40B4-BE49-F238E27FC236}">
                  <a16:creationId xmlns:a16="http://schemas.microsoft.com/office/drawing/2014/main" id="{1563CD77-5205-43A3-8134-5CF81EFAF3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59411" y="2550939"/>
              <a:ext cx="0" cy="28925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Straight Connector 528">
              <a:extLst>
                <a:ext uri="{FF2B5EF4-FFF2-40B4-BE49-F238E27FC236}">
                  <a16:creationId xmlns:a16="http://schemas.microsoft.com/office/drawing/2014/main" id="{E704843D-96C7-4B21-A29E-18DD2CBE18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75767" y="2553526"/>
              <a:ext cx="0" cy="28925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>
              <a:extLst>
                <a:ext uri="{FF2B5EF4-FFF2-40B4-BE49-F238E27FC236}">
                  <a16:creationId xmlns:a16="http://schemas.microsoft.com/office/drawing/2014/main" id="{50B1A9CD-183C-4A78-9CBD-BAA3351CD1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07074" y="2550940"/>
              <a:ext cx="0" cy="28925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TextBox 368">
              <a:extLst>
                <a:ext uri="{FF2B5EF4-FFF2-40B4-BE49-F238E27FC236}">
                  <a16:creationId xmlns:a16="http://schemas.microsoft.com/office/drawing/2014/main" id="{77984CB9-0D61-4999-9A52-80332D9BBF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2601" y="2849611"/>
              <a:ext cx="100179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/>
                <a:t>Independent study</a:t>
              </a:r>
            </a:p>
          </p:txBody>
        </p:sp>
        <p:cxnSp>
          <p:nvCxnSpPr>
            <p:cNvPr id="538" name="Straight Connector 537">
              <a:extLst>
                <a:ext uri="{FF2B5EF4-FFF2-40B4-BE49-F238E27FC236}">
                  <a16:creationId xmlns:a16="http://schemas.microsoft.com/office/drawing/2014/main" id="{4FAB6275-A5AF-4AF0-B599-2B2ADA21DD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14724" y="2543630"/>
              <a:ext cx="0" cy="28925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9" name="TextBox 365">
              <a:extLst>
                <a:ext uri="{FF2B5EF4-FFF2-40B4-BE49-F238E27FC236}">
                  <a16:creationId xmlns:a16="http://schemas.microsoft.com/office/drawing/2014/main" id="{854F95CA-25FD-49E8-A96B-F6F3446473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94678" y="2813237"/>
              <a:ext cx="817864" cy="454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/>
                <a:t>Application of subject terminology</a:t>
              </a:r>
            </a:p>
          </p:txBody>
        </p:sp>
      </p:grpSp>
      <p:sp>
        <p:nvSpPr>
          <p:cNvPr id="723" name="Rectangle 722">
            <a:extLst>
              <a:ext uri="{FF2B5EF4-FFF2-40B4-BE49-F238E27FC236}">
                <a16:creationId xmlns:a16="http://schemas.microsoft.com/office/drawing/2014/main" id="{661CF9F0-615A-4EC3-9F59-F897334F8C88}"/>
              </a:ext>
            </a:extLst>
          </p:cNvPr>
          <p:cNvSpPr/>
          <p:nvPr/>
        </p:nvSpPr>
        <p:spPr>
          <a:xfrm>
            <a:off x="278338" y="16002000"/>
            <a:ext cx="949329" cy="69742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The World of the Hero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40%</a:t>
            </a:r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EB4D2D9E-B8B6-4720-9262-B01DA5775D5C}"/>
              </a:ext>
            </a:extLst>
          </p:cNvPr>
          <p:cNvSpPr/>
          <p:nvPr/>
        </p:nvSpPr>
        <p:spPr>
          <a:xfrm>
            <a:off x="1215481" y="16011262"/>
            <a:ext cx="1026679" cy="6881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Culture and the Arts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30%</a:t>
            </a:r>
          </a:p>
        </p:txBody>
      </p:sp>
      <p:sp>
        <p:nvSpPr>
          <p:cNvPr id="488" name="TextBox 16">
            <a:extLst>
              <a:ext uri="{FF2B5EF4-FFF2-40B4-BE49-F238E27FC236}">
                <a16:creationId xmlns:a16="http://schemas.microsoft.com/office/drawing/2014/main" id="{376A4FF6-CEB5-4684-8C4A-778551E0A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6991" y="3826748"/>
            <a:ext cx="11931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600" b="1" dirty="0">
                <a:solidFill>
                  <a:srgbClr val="2CB22C"/>
                </a:solidFill>
                <a:cs typeface="Calibri" panose="020F0502020204030204" pitchFamily="34" charset="0"/>
              </a:rPr>
              <a:t>University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E85F7D3-8359-495F-B790-A68CE6B7BAC5}"/>
              </a:ext>
            </a:extLst>
          </p:cNvPr>
          <p:cNvSpPr/>
          <p:nvPr/>
        </p:nvSpPr>
        <p:spPr>
          <a:xfrm>
            <a:off x="2002656" y="9105663"/>
            <a:ext cx="5966375" cy="6072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6503457" y="9413349"/>
            <a:ext cx="2841049" cy="2225675"/>
          </a:xfrm>
          <a:prstGeom prst="blockArc">
            <a:avLst>
              <a:gd name="adj1" fmla="val 10800000"/>
              <a:gd name="adj2" fmla="val 21496884"/>
              <a:gd name="adj3" fmla="val 27323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>
              <a:solidFill>
                <a:schemeClr val="tx1"/>
              </a:solidFill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717958" y="11650607"/>
            <a:ext cx="2779713" cy="2193925"/>
          </a:xfrm>
          <a:prstGeom prst="blockArc">
            <a:avLst>
              <a:gd name="adj1" fmla="val 10827749"/>
              <a:gd name="adj2" fmla="val 65742"/>
              <a:gd name="adj3" fmla="val 2824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2186383" y="11333463"/>
            <a:ext cx="5842000" cy="622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6B4C747-6CBD-47F4-A3EF-AEA002B4FDB2}"/>
              </a:ext>
            </a:extLst>
          </p:cNvPr>
          <p:cNvSpPr/>
          <p:nvPr/>
        </p:nvSpPr>
        <p:spPr>
          <a:xfrm rot="16200000">
            <a:off x="646697" y="7259019"/>
            <a:ext cx="2694370" cy="2199812"/>
          </a:xfrm>
          <a:prstGeom prst="blockArc">
            <a:avLst>
              <a:gd name="adj1" fmla="val 10778478"/>
              <a:gd name="adj2" fmla="val 84089"/>
              <a:gd name="adj3" fmla="val 27594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6421546" y="5059993"/>
            <a:ext cx="2846387" cy="2353731"/>
          </a:xfrm>
          <a:prstGeom prst="blockArc">
            <a:avLst>
              <a:gd name="adj1" fmla="val 10800000"/>
              <a:gd name="adj2" fmla="val 1572"/>
              <a:gd name="adj3" fmla="val 2764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101247" y="6985881"/>
            <a:ext cx="5899141" cy="671531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4D52986-72CC-4B1A-B1E6-9CC3421701DF}"/>
              </a:ext>
            </a:extLst>
          </p:cNvPr>
          <p:cNvSpPr/>
          <p:nvPr/>
        </p:nvSpPr>
        <p:spPr>
          <a:xfrm>
            <a:off x="2084753" y="4825604"/>
            <a:ext cx="5827713" cy="6508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7978389" y="13335738"/>
            <a:ext cx="841375" cy="903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44BD91C-4AE5-428E-9539-38258344C2CA}"/>
              </a:ext>
            </a:extLst>
          </p:cNvPr>
          <p:cNvSpPr/>
          <p:nvPr/>
        </p:nvSpPr>
        <p:spPr>
          <a:xfrm>
            <a:off x="6335672" y="11381185"/>
            <a:ext cx="91140" cy="5444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6E293781-8AA7-4031-80DE-A35F61C41D9F}"/>
              </a:ext>
            </a:extLst>
          </p:cNvPr>
          <p:cNvSpPr/>
          <p:nvPr/>
        </p:nvSpPr>
        <p:spPr>
          <a:xfrm>
            <a:off x="4157407" y="7017179"/>
            <a:ext cx="114582" cy="6325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B4475C-FC4D-46E0-9B32-0C0769C7E764}"/>
              </a:ext>
            </a:extLst>
          </p:cNvPr>
          <p:cNvGrpSpPr/>
          <p:nvPr/>
        </p:nvGrpSpPr>
        <p:grpSpPr>
          <a:xfrm>
            <a:off x="7742646" y="13178035"/>
            <a:ext cx="1214438" cy="1304925"/>
            <a:chOff x="7746956" y="12791311"/>
            <a:chExt cx="1214438" cy="1304925"/>
          </a:xfrm>
        </p:grpSpPr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0C1A75DD-D74A-495C-B33C-764FFA7BEBAE}"/>
                </a:ext>
              </a:extLst>
            </p:cNvPr>
            <p:cNvSpPr/>
            <p:nvPr/>
          </p:nvSpPr>
          <p:spPr>
            <a:xfrm>
              <a:off x="7746956" y="12791311"/>
              <a:ext cx="1214438" cy="130492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447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155" dirty="0"/>
            </a:p>
          </p:txBody>
        </p:sp>
        <p:sp>
          <p:nvSpPr>
            <p:cNvPr id="433" name="TextBox 59">
              <a:extLst>
                <a:ext uri="{FF2B5EF4-FFF2-40B4-BE49-F238E27FC236}">
                  <a16:creationId xmlns:a16="http://schemas.microsoft.com/office/drawing/2014/main" id="{CF129AAF-7EBF-4224-AD20-544A1F18FA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46685" y="13134512"/>
              <a:ext cx="84137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b="1" dirty="0">
                  <a:solidFill>
                    <a:schemeClr val="bg1"/>
                  </a:solidFill>
                </a:rPr>
                <a:t>Y12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FABDA1-8E56-4315-93C3-5D2B098970B9}"/>
              </a:ext>
            </a:extLst>
          </p:cNvPr>
          <p:cNvCxnSpPr>
            <a:cxnSpLocks/>
          </p:cNvCxnSpPr>
          <p:nvPr/>
        </p:nvCxnSpPr>
        <p:spPr>
          <a:xfrm flipV="1">
            <a:off x="7582702" y="14039487"/>
            <a:ext cx="0" cy="3923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7016A062-9BDB-4200-9DEF-C18B65829005}"/>
              </a:ext>
            </a:extLst>
          </p:cNvPr>
          <p:cNvCxnSpPr>
            <a:cxnSpLocks/>
          </p:cNvCxnSpPr>
          <p:nvPr/>
        </p:nvCxnSpPr>
        <p:spPr>
          <a:xfrm flipH="1">
            <a:off x="2051027" y="13288082"/>
            <a:ext cx="200345" cy="243738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0" name="Rectangle 319">
            <a:extLst>
              <a:ext uri="{FF2B5EF4-FFF2-40B4-BE49-F238E27FC236}">
                <a16:creationId xmlns:a16="http://schemas.microsoft.com/office/drawing/2014/main" id="{E90D674C-7BE0-4BD8-B778-3A15E8E05B22}"/>
              </a:ext>
            </a:extLst>
          </p:cNvPr>
          <p:cNvSpPr/>
          <p:nvPr/>
        </p:nvSpPr>
        <p:spPr>
          <a:xfrm>
            <a:off x="5742553" y="9113607"/>
            <a:ext cx="173996" cy="5529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3A7EA616-CA07-4CE9-A9D6-9E4CB8E11D51}"/>
              </a:ext>
            </a:extLst>
          </p:cNvPr>
          <p:cNvCxnSpPr>
            <a:cxnSpLocks/>
          </p:cNvCxnSpPr>
          <p:nvPr/>
        </p:nvCxnSpPr>
        <p:spPr>
          <a:xfrm flipH="1" flipV="1">
            <a:off x="1450911" y="8402291"/>
            <a:ext cx="310792" cy="527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Straight Connector 399">
            <a:extLst>
              <a:ext uri="{FF2B5EF4-FFF2-40B4-BE49-F238E27FC236}">
                <a16:creationId xmlns:a16="http://schemas.microsoft.com/office/drawing/2014/main" id="{B02BED5E-DC9C-42D3-A9C9-CBCD43A5FCF6}"/>
              </a:ext>
            </a:extLst>
          </p:cNvPr>
          <p:cNvCxnSpPr>
            <a:cxnSpLocks/>
          </p:cNvCxnSpPr>
          <p:nvPr/>
        </p:nvCxnSpPr>
        <p:spPr>
          <a:xfrm>
            <a:off x="972109" y="7036252"/>
            <a:ext cx="352471" cy="31433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Connector 401">
            <a:extLst>
              <a:ext uri="{FF2B5EF4-FFF2-40B4-BE49-F238E27FC236}">
                <a16:creationId xmlns:a16="http://schemas.microsoft.com/office/drawing/2014/main" id="{9B6E0176-B2E9-4CA6-A119-8880CCBA2021}"/>
              </a:ext>
            </a:extLst>
          </p:cNvPr>
          <p:cNvCxnSpPr>
            <a:cxnSpLocks/>
          </p:cNvCxnSpPr>
          <p:nvPr/>
        </p:nvCxnSpPr>
        <p:spPr>
          <a:xfrm flipV="1">
            <a:off x="3067128" y="7522429"/>
            <a:ext cx="0" cy="69942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Straight Connector 408">
            <a:extLst>
              <a:ext uri="{FF2B5EF4-FFF2-40B4-BE49-F238E27FC236}">
                <a16:creationId xmlns:a16="http://schemas.microsoft.com/office/drawing/2014/main" id="{6FED9D1F-69D4-47EF-A974-146EA98FCD87}"/>
              </a:ext>
            </a:extLst>
          </p:cNvPr>
          <p:cNvCxnSpPr>
            <a:cxnSpLocks/>
          </p:cNvCxnSpPr>
          <p:nvPr/>
        </p:nvCxnSpPr>
        <p:spPr>
          <a:xfrm flipH="1">
            <a:off x="8718974" y="6969153"/>
            <a:ext cx="289364" cy="0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Connector 411">
            <a:extLst>
              <a:ext uri="{FF2B5EF4-FFF2-40B4-BE49-F238E27FC236}">
                <a16:creationId xmlns:a16="http://schemas.microsoft.com/office/drawing/2014/main" id="{EF3B37B1-1500-4CD5-B486-12D3732624C1}"/>
              </a:ext>
            </a:extLst>
          </p:cNvPr>
          <p:cNvCxnSpPr>
            <a:cxnSpLocks/>
          </p:cNvCxnSpPr>
          <p:nvPr/>
        </p:nvCxnSpPr>
        <p:spPr>
          <a:xfrm flipV="1">
            <a:off x="4088298" y="7549757"/>
            <a:ext cx="1850" cy="4636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E068BA24-25D9-4A27-9AD9-34A5D8B24595}"/>
              </a:ext>
            </a:extLst>
          </p:cNvPr>
          <p:cNvCxnSpPr>
            <a:cxnSpLocks/>
          </p:cNvCxnSpPr>
          <p:nvPr/>
        </p:nvCxnSpPr>
        <p:spPr>
          <a:xfrm flipH="1">
            <a:off x="8467805" y="7318250"/>
            <a:ext cx="310329" cy="0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" name="Straight Connector 453">
            <a:extLst>
              <a:ext uri="{FF2B5EF4-FFF2-40B4-BE49-F238E27FC236}">
                <a16:creationId xmlns:a16="http://schemas.microsoft.com/office/drawing/2014/main" id="{580DFD26-E6D2-4D50-8AD3-9BB766521036}"/>
              </a:ext>
            </a:extLst>
          </p:cNvPr>
          <p:cNvCxnSpPr>
            <a:cxnSpLocks/>
          </p:cNvCxnSpPr>
          <p:nvPr/>
        </p:nvCxnSpPr>
        <p:spPr>
          <a:xfrm>
            <a:off x="6281660" y="6837779"/>
            <a:ext cx="0" cy="2627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5" name="Straight Connector 454">
            <a:extLst>
              <a:ext uri="{FF2B5EF4-FFF2-40B4-BE49-F238E27FC236}">
                <a16:creationId xmlns:a16="http://schemas.microsoft.com/office/drawing/2014/main" id="{1AEB962B-C5BA-4F2D-8D64-9613994C54FC}"/>
              </a:ext>
            </a:extLst>
          </p:cNvPr>
          <p:cNvCxnSpPr>
            <a:cxnSpLocks/>
          </p:cNvCxnSpPr>
          <p:nvPr/>
        </p:nvCxnSpPr>
        <p:spPr>
          <a:xfrm flipV="1">
            <a:off x="3414128" y="7538011"/>
            <a:ext cx="0" cy="276213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Straight Connector 458">
            <a:extLst>
              <a:ext uri="{FF2B5EF4-FFF2-40B4-BE49-F238E27FC236}">
                <a16:creationId xmlns:a16="http://schemas.microsoft.com/office/drawing/2014/main" id="{9FF7A612-C998-4B52-BFEF-69D4D4A411FC}"/>
              </a:ext>
            </a:extLst>
          </p:cNvPr>
          <p:cNvCxnSpPr>
            <a:cxnSpLocks/>
          </p:cNvCxnSpPr>
          <p:nvPr/>
        </p:nvCxnSpPr>
        <p:spPr>
          <a:xfrm flipV="1">
            <a:off x="4547897" y="7565981"/>
            <a:ext cx="0" cy="26997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Straight Connector 459">
            <a:extLst>
              <a:ext uri="{FF2B5EF4-FFF2-40B4-BE49-F238E27FC236}">
                <a16:creationId xmlns:a16="http://schemas.microsoft.com/office/drawing/2014/main" id="{15307E0D-D9AA-4391-B521-06A3AF0AF08F}"/>
              </a:ext>
            </a:extLst>
          </p:cNvPr>
          <p:cNvCxnSpPr>
            <a:cxnSpLocks/>
          </p:cNvCxnSpPr>
          <p:nvPr/>
        </p:nvCxnSpPr>
        <p:spPr>
          <a:xfrm flipV="1">
            <a:off x="5385359" y="7562348"/>
            <a:ext cx="0" cy="28644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Straight Connector 467">
            <a:extLst>
              <a:ext uri="{FF2B5EF4-FFF2-40B4-BE49-F238E27FC236}">
                <a16:creationId xmlns:a16="http://schemas.microsoft.com/office/drawing/2014/main" id="{D3CC435B-1F05-47F5-8F33-64D1FB288BEC}"/>
              </a:ext>
            </a:extLst>
          </p:cNvPr>
          <p:cNvCxnSpPr>
            <a:cxnSpLocks/>
          </p:cNvCxnSpPr>
          <p:nvPr/>
        </p:nvCxnSpPr>
        <p:spPr>
          <a:xfrm flipV="1">
            <a:off x="5699297" y="7564167"/>
            <a:ext cx="4520" cy="300086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Straight Connector 480">
            <a:extLst>
              <a:ext uri="{FF2B5EF4-FFF2-40B4-BE49-F238E27FC236}">
                <a16:creationId xmlns:a16="http://schemas.microsoft.com/office/drawing/2014/main" id="{EC40166C-C126-4F28-9024-E7087D753050}"/>
              </a:ext>
            </a:extLst>
          </p:cNvPr>
          <p:cNvCxnSpPr>
            <a:cxnSpLocks/>
          </p:cNvCxnSpPr>
          <p:nvPr/>
        </p:nvCxnSpPr>
        <p:spPr>
          <a:xfrm flipH="1" flipV="1">
            <a:off x="7740899" y="7549421"/>
            <a:ext cx="211320" cy="41923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3" name="Straight Connector 552">
            <a:extLst>
              <a:ext uri="{FF2B5EF4-FFF2-40B4-BE49-F238E27FC236}">
                <a16:creationId xmlns:a16="http://schemas.microsoft.com/office/drawing/2014/main" id="{63989EE5-EFD4-4DDA-BB9E-15637F9FA13D}"/>
              </a:ext>
            </a:extLst>
          </p:cNvPr>
          <p:cNvCxnSpPr>
            <a:cxnSpLocks/>
          </p:cNvCxnSpPr>
          <p:nvPr/>
        </p:nvCxnSpPr>
        <p:spPr>
          <a:xfrm>
            <a:off x="5198198" y="8685298"/>
            <a:ext cx="0" cy="486814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86" name="Straight Connector 585">
            <a:extLst>
              <a:ext uri="{FF2B5EF4-FFF2-40B4-BE49-F238E27FC236}">
                <a16:creationId xmlns:a16="http://schemas.microsoft.com/office/drawing/2014/main" id="{C04EA40F-683C-4CF8-81F3-87AAB3D52CF8}"/>
              </a:ext>
            </a:extLst>
          </p:cNvPr>
          <p:cNvCxnSpPr>
            <a:cxnSpLocks/>
          </p:cNvCxnSpPr>
          <p:nvPr/>
        </p:nvCxnSpPr>
        <p:spPr>
          <a:xfrm flipH="1" flipV="1">
            <a:off x="6563575" y="9221520"/>
            <a:ext cx="236197" cy="326930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12" name="Straight Connector 711">
            <a:extLst>
              <a:ext uri="{FF2B5EF4-FFF2-40B4-BE49-F238E27FC236}">
                <a16:creationId xmlns:a16="http://schemas.microsoft.com/office/drawing/2014/main" id="{25E3D1D0-D71C-46E2-94C4-23C3E3EE21C0}"/>
              </a:ext>
            </a:extLst>
          </p:cNvPr>
          <p:cNvCxnSpPr>
            <a:cxnSpLocks/>
          </p:cNvCxnSpPr>
          <p:nvPr/>
        </p:nvCxnSpPr>
        <p:spPr>
          <a:xfrm flipV="1">
            <a:off x="1514033" y="9526287"/>
            <a:ext cx="147574" cy="3200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9" name="Straight Connector 628">
            <a:extLst>
              <a:ext uri="{FF2B5EF4-FFF2-40B4-BE49-F238E27FC236}">
                <a16:creationId xmlns:a16="http://schemas.microsoft.com/office/drawing/2014/main" id="{DA021DF1-828D-484A-9C52-FDA55F3777B4}"/>
              </a:ext>
            </a:extLst>
          </p:cNvPr>
          <p:cNvCxnSpPr>
            <a:cxnSpLocks/>
          </p:cNvCxnSpPr>
          <p:nvPr/>
        </p:nvCxnSpPr>
        <p:spPr>
          <a:xfrm>
            <a:off x="732285" y="7874255"/>
            <a:ext cx="279738" cy="8117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2" name="Straight Connector 631">
            <a:extLst>
              <a:ext uri="{FF2B5EF4-FFF2-40B4-BE49-F238E27FC236}">
                <a16:creationId xmlns:a16="http://schemas.microsoft.com/office/drawing/2014/main" id="{AA61B9F3-44E2-49F9-94D7-D183A9A6EE34}"/>
              </a:ext>
            </a:extLst>
          </p:cNvPr>
          <p:cNvCxnSpPr>
            <a:cxnSpLocks/>
          </p:cNvCxnSpPr>
          <p:nvPr/>
        </p:nvCxnSpPr>
        <p:spPr>
          <a:xfrm flipV="1">
            <a:off x="2661683" y="7522429"/>
            <a:ext cx="0" cy="28644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9" name="Straight Connector 638">
            <a:extLst>
              <a:ext uri="{FF2B5EF4-FFF2-40B4-BE49-F238E27FC236}">
                <a16:creationId xmlns:a16="http://schemas.microsoft.com/office/drawing/2014/main" id="{E19CDCF4-F901-484F-904D-6F94EE16EE6B}"/>
              </a:ext>
            </a:extLst>
          </p:cNvPr>
          <p:cNvCxnSpPr>
            <a:cxnSpLocks/>
          </p:cNvCxnSpPr>
          <p:nvPr/>
        </p:nvCxnSpPr>
        <p:spPr>
          <a:xfrm flipV="1">
            <a:off x="3752856" y="7532894"/>
            <a:ext cx="0" cy="28644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7" name="Straight Connector 646">
            <a:extLst>
              <a:ext uri="{FF2B5EF4-FFF2-40B4-BE49-F238E27FC236}">
                <a16:creationId xmlns:a16="http://schemas.microsoft.com/office/drawing/2014/main" id="{26DBFE55-F2E3-4175-A7F8-97892415AEF8}"/>
              </a:ext>
            </a:extLst>
          </p:cNvPr>
          <p:cNvCxnSpPr>
            <a:cxnSpLocks/>
          </p:cNvCxnSpPr>
          <p:nvPr/>
        </p:nvCxnSpPr>
        <p:spPr>
          <a:xfrm flipH="1" flipV="1">
            <a:off x="8196355" y="7462869"/>
            <a:ext cx="331717" cy="162962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8" name="Straight Connector 647">
            <a:extLst>
              <a:ext uri="{FF2B5EF4-FFF2-40B4-BE49-F238E27FC236}">
                <a16:creationId xmlns:a16="http://schemas.microsoft.com/office/drawing/2014/main" id="{41FBDB61-9AC9-4556-911F-564E2DF061AB}"/>
              </a:ext>
            </a:extLst>
          </p:cNvPr>
          <p:cNvCxnSpPr>
            <a:cxnSpLocks/>
          </p:cNvCxnSpPr>
          <p:nvPr/>
        </p:nvCxnSpPr>
        <p:spPr>
          <a:xfrm flipH="1">
            <a:off x="8890998" y="6656668"/>
            <a:ext cx="199286" cy="6751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1" name="Straight Connector 650">
            <a:extLst>
              <a:ext uri="{FF2B5EF4-FFF2-40B4-BE49-F238E27FC236}">
                <a16:creationId xmlns:a16="http://schemas.microsoft.com/office/drawing/2014/main" id="{E28EF2FC-0780-4863-9CDF-0157E01595C4}"/>
              </a:ext>
            </a:extLst>
          </p:cNvPr>
          <p:cNvCxnSpPr>
            <a:cxnSpLocks/>
          </p:cNvCxnSpPr>
          <p:nvPr/>
        </p:nvCxnSpPr>
        <p:spPr>
          <a:xfrm flipH="1">
            <a:off x="8920561" y="5903614"/>
            <a:ext cx="255123" cy="2965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4" name="Straight Connector 653">
            <a:extLst>
              <a:ext uri="{FF2B5EF4-FFF2-40B4-BE49-F238E27FC236}">
                <a16:creationId xmlns:a16="http://schemas.microsoft.com/office/drawing/2014/main" id="{1608A980-8C09-4A54-B78B-03337F9B112E}"/>
              </a:ext>
            </a:extLst>
          </p:cNvPr>
          <p:cNvCxnSpPr>
            <a:cxnSpLocks/>
            <a:stCxn id="458" idx="2"/>
          </p:cNvCxnSpPr>
          <p:nvPr/>
        </p:nvCxnSpPr>
        <p:spPr>
          <a:xfrm flipH="1">
            <a:off x="8273014" y="4719182"/>
            <a:ext cx="218128" cy="25962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7" name="Straight Connector 666">
            <a:extLst>
              <a:ext uri="{FF2B5EF4-FFF2-40B4-BE49-F238E27FC236}">
                <a16:creationId xmlns:a16="http://schemas.microsoft.com/office/drawing/2014/main" id="{6836686E-4BEB-4166-95FC-649E864E0B09}"/>
              </a:ext>
            </a:extLst>
          </p:cNvPr>
          <p:cNvCxnSpPr>
            <a:cxnSpLocks/>
          </p:cNvCxnSpPr>
          <p:nvPr/>
        </p:nvCxnSpPr>
        <p:spPr>
          <a:xfrm flipH="1">
            <a:off x="7279309" y="4621220"/>
            <a:ext cx="66" cy="296107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Straight Connector 514">
            <a:extLst>
              <a:ext uri="{FF2B5EF4-FFF2-40B4-BE49-F238E27FC236}">
                <a16:creationId xmlns:a16="http://schemas.microsoft.com/office/drawing/2014/main" id="{188511A7-19CD-41EC-BBBA-AEA88E0F4CB6}"/>
              </a:ext>
            </a:extLst>
          </p:cNvPr>
          <p:cNvCxnSpPr>
            <a:cxnSpLocks/>
          </p:cNvCxnSpPr>
          <p:nvPr/>
        </p:nvCxnSpPr>
        <p:spPr>
          <a:xfrm flipH="1" flipV="1">
            <a:off x="7421731" y="5366022"/>
            <a:ext cx="2909" cy="309372"/>
          </a:xfrm>
          <a:prstGeom prst="line">
            <a:avLst/>
          </a:prstGeom>
          <a:ln>
            <a:solidFill>
              <a:srgbClr val="00B0F0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6" name="Straight Connector 675">
            <a:extLst>
              <a:ext uri="{FF2B5EF4-FFF2-40B4-BE49-F238E27FC236}">
                <a16:creationId xmlns:a16="http://schemas.microsoft.com/office/drawing/2014/main" id="{F8E53D40-B94B-489B-B428-91F5139882C3}"/>
              </a:ext>
            </a:extLst>
          </p:cNvPr>
          <p:cNvCxnSpPr>
            <a:cxnSpLocks/>
          </p:cNvCxnSpPr>
          <p:nvPr/>
        </p:nvCxnSpPr>
        <p:spPr>
          <a:xfrm flipV="1">
            <a:off x="8114902" y="6236858"/>
            <a:ext cx="367966" cy="10142"/>
          </a:xfrm>
          <a:prstGeom prst="line">
            <a:avLst/>
          </a:prstGeom>
          <a:ln>
            <a:solidFill>
              <a:srgbClr val="00B0F0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5" name="Straight Connector 674">
            <a:extLst>
              <a:ext uri="{FF2B5EF4-FFF2-40B4-BE49-F238E27FC236}">
                <a16:creationId xmlns:a16="http://schemas.microsoft.com/office/drawing/2014/main" id="{CB19018B-E88E-4689-A91D-13486C978FD6}"/>
              </a:ext>
            </a:extLst>
          </p:cNvPr>
          <p:cNvCxnSpPr>
            <a:cxnSpLocks/>
          </p:cNvCxnSpPr>
          <p:nvPr/>
        </p:nvCxnSpPr>
        <p:spPr>
          <a:xfrm>
            <a:off x="6758786" y="4640196"/>
            <a:ext cx="0" cy="262748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9" name="Straight Connector 678">
            <a:extLst>
              <a:ext uri="{FF2B5EF4-FFF2-40B4-BE49-F238E27FC236}">
                <a16:creationId xmlns:a16="http://schemas.microsoft.com/office/drawing/2014/main" id="{4C66DA58-9E8C-4F88-82D0-442366ED7767}"/>
              </a:ext>
            </a:extLst>
          </p:cNvPr>
          <p:cNvCxnSpPr>
            <a:cxnSpLocks/>
          </p:cNvCxnSpPr>
          <p:nvPr/>
        </p:nvCxnSpPr>
        <p:spPr>
          <a:xfrm>
            <a:off x="7623969" y="6786589"/>
            <a:ext cx="48728" cy="274421"/>
          </a:xfrm>
          <a:prstGeom prst="line">
            <a:avLst/>
          </a:prstGeom>
          <a:ln>
            <a:solidFill>
              <a:srgbClr val="00B0F0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78" name="Straight Connector 677">
            <a:extLst>
              <a:ext uri="{FF2B5EF4-FFF2-40B4-BE49-F238E27FC236}">
                <a16:creationId xmlns:a16="http://schemas.microsoft.com/office/drawing/2014/main" id="{A82BE1E6-FD09-4A81-817D-1BB0A82CF487}"/>
              </a:ext>
            </a:extLst>
          </p:cNvPr>
          <p:cNvCxnSpPr>
            <a:cxnSpLocks/>
          </p:cNvCxnSpPr>
          <p:nvPr/>
        </p:nvCxnSpPr>
        <p:spPr>
          <a:xfrm>
            <a:off x="6227524" y="4640196"/>
            <a:ext cx="0" cy="26274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4" name="Straight Connector 683">
            <a:extLst>
              <a:ext uri="{FF2B5EF4-FFF2-40B4-BE49-F238E27FC236}">
                <a16:creationId xmlns:a16="http://schemas.microsoft.com/office/drawing/2014/main" id="{244F340C-A5B4-457C-AADB-4CA9E403399E}"/>
              </a:ext>
            </a:extLst>
          </p:cNvPr>
          <p:cNvCxnSpPr>
            <a:cxnSpLocks/>
          </p:cNvCxnSpPr>
          <p:nvPr/>
        </p:nvCxnSpPr>
        <p:spPr>
          <a:xfrm flipV="1">
            <a:off x="3199876" y="5319195"/>
            <a:ext cx="0" cy="286448"/>
          </a:xfrm>
          <a:prstGeom prst="line">
            <a:avLst/>
          </a:prstGeom>
          <a:ln>
            <a:solidFill>
              <a:srgbClr val="00B0F0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7" name="Straight Connector 686">
            <a:extLst>
              <a:ext uri="{FF2B5EF4-FFF2-40B4-BE49-F238E27FC236}">
                <a16:creationId xmlns:a16="http://schemas.microsoft.com/office/drawing/2014/main" id="{3775A873-EEAE-46C2-A4E2-76593CB668B6}"/>
              </a:ext>
            </a:extLst>
          </p:cNvPr>
          <p:cNvCxnSpPr>
            <a:cxnSpLocks/>
          </p:cNvCxnSpPr>
          <p:nvPr/>
        </p:nvCxnSpPr>
        <p:spPr>
          <a:xfrm>
            <a:off x="5783238" y="4654579"/>
            <a:ext cx="0" cy="26274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Straight Connector 695">
            <a:extLst>
              <a:ext uri="{FF2B5EF4-FFF2-40B4-BE49-F238E27FC236}">
                <a16:creationId xmlns:a16="http://schemas.microsoft.com/office/drawing/2014/main" id="{D95D075E-4931-4223-9857-E692D56543F8}"/>
              </a:ext>
            </a:extLst>
          </p:cNvPr>
          <p:cNvCxnSpPr>
            <a:cxnSpLocks/>
          </p:cNvCxnSpPr>
          <p:nvPr/>
        </p:nvCxnSpPr>
        <p:spPr>
          <a:xfrm flipH="1">
            <a:off x="5376105" y="4435975"/>
            <a:ext cx="2781" cy="46696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Straight Connector 697">
            <a:extLst>
              <a:ext uri="{FF2B5EF4-FFF2-40B4-BE49-F238E27FC236}">
                <a16:creationId xmlns:a16="http://schemas.microsoft.com/office/drawing/2014/main" id="{1B08B0FB-EE67-483C-9732-845B87819637}"/>
              </a:ext>
            </a:extLst>
          </p:cNvPr>
          <p:cNvCxnSpPr>
            <a:cxnSpLocks/>
          </p:cNvCxnSpPr>
          <p:nvPr/>
        </p:nvCxnSpPr>
        <p:spPr>
          <a:xfrm flipV="1">
            <a:off x="4263930" y="5328031"/>
            <a:ext cx="0" cy="286448"/>
          </a:xfrm>
          <a:prstGeom prst="line">
            <a:avLst/>
          </a:prstGeom>
          <a:ln>
            <a:solidFill>
              <a:srgbClr val="00B0F0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39AB837-75BF-4CB6-91BB-328B4403C318}"/>
              </a:ext>
            </a:extLst>
          </p:cNvPr>
          <p:cNvCxnSpPr>
            <a:cxnSpLocks/>
          </p:cNvCxnSpPr>
          <p:nvPr/>
        </p:nvCxnSpPr>
        <p:spPr>
          <a:xfrm flipH="1" flipV="1">
            <a:off x="1068397" y="4521105"/>
            <a:ext cx="343094" cy="2550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7" name="TextBox 16">
            <a:extLst>
              <a:ext uri="{FF2B5EF4-FFF2-40B4-BE49-F238E27FC236}">
                <a16:creationId xmlns:a16="http://schemas.microsoft.com/office/drawing/2014/main" id="{D13EB932-9F05-4E01-8024-D5E751EDE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8" y="4161316"/>
            <a:ext cx="15254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600" b="1" dirty="0">
                <a:solidFill>
                  <a:srgbClr val="2CB22C"/>
                </a:solidFill>
                <a:cs typeface="Calibri" panose="020F0502020204030204" pitchFamily="34" charset="0"/>
              </a:rPr>
              <a:t>Apprenticeship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04FF278-4C2F-4F93-9F4B-1D0C8C8CBAF1}"/>
              </a:ext>
            </a:extLst>
          </p:cNvPr>
          <p:cNvCxnSpPr>
            <a:cxnSpLocks/>
          </p:cNvCxnSpPr>
          <p:nvPr/>
        </p:nvCxnSpPr>
        <p:spPr>
          <a:xfrm flipV="1">
            <a:off x="1905602" y="4099437"/>
            <a:ext cx="4202" cy="4004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" name="TextBox 16">
            <a:extLst>
              <a:ext uri="{FF2B5EF4-FFF2-40B4-BE49-F238E27FC236}">
                <a16:creationId xmlns:a16="http://schemas.microsoft.com/office/drawing/2014/main" id="{441A4164-6878-40A5-BDA7-71957813A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74" y="2525108"/>
            <a:ext cx="123539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solidFill>
                  <a:srgbClr val="FF0000"/>
                </a:solidFill>
                <a:cs typeface="Calibri" panose="020F0502020204030204" pitchFamily="34" charset="0"/>
              </a:rPr>
              <a:t>Journalist</a:t>
            </a:r>
          </a:p>
        </p:txBody>
      </p:sp>
      <p:sp>
        <p:nvSpPr>
          <p:cNvPr id="493" name="TextBox 16">
            <a:extLst>
              <a:ext uri="{FF2B5EF4-FFF2-40B4-BE49-F238E27FC236}">
                <a16:creationId xmlns:a16="http://schemas.microsoft.com/office/drawing/2014/main" id="{EB474196-881E-4F28-A0EF-5B5019101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3087" y="2622617"/>
            <a:ext cx="17211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solidFill>
                  <a:srgbClr val="FF0000"/>
                </a:solidFill>
                <a:cs typeface="Calibri" panose="020F0502020204030204" pitchFamily="34" charset="0"/>
              </a:rPr>
              <a:t>Historian</a:t>
            </a:r>
          </a:p>
        </p:txBody>
      </p:sp>
      <p:sp>
        <p:nvSpPr>
          <p:cNvPr id="496" name="TextBox 16">
            <a:extLst>
              <a:ext uri="{FF2B5EF4-FFF2-40B4-BE49-F238E27FC236}">
                <a16:creationId xmlns:a16="http://schemas.microsoft.com/office/drawing/2014/main" id="{58591574-A8AB-4D9E-922A-7896303C5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9099" y="2541127"/>
            <a:ext cx="15329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solidFill>
                  <a:srgbClr val="FF0000"/>
                </a:solidFill>
                <a:cs typeface="Calibri" panose="020F0502020204030204" pitchFamily="34" charset="0"/>
              </a:rPr>
              <a:t>Gallery / Heritage Manager</a:t>
            </a:r>
          </a:p>
        </p:txBody>
      </p:sp>
      <p:sp>
        <p:nvSpPr>
          <p:cNvPr id="497" name="TextBox 16">
            <a:extLst>
              <a:ext uri="{FF2B5EF4-FFF2-40B4-BE49-F238E27FC236}">
                <a16:creationId xmlns:a16="http://schemas.microsoft.com/office/drawing/2014/main" id="{D07405E5-755A-47A6-A2A4-AEA044B4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740" y="2796362"/>
            <a:ext cx="15329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solidFill>
                  <a:srgbClr val="FF0000"/>
                </a:solidFill>
                <a:cs typeface="Calibri" panose="020F0502020204030204" pitchFamily="34" charset="0"/>
              </a:rPr>
              <a:t>Teacher</a:t>
            </a:r>
          </a:p>
        </p:txBody>
      </p:sp>
      <p:sp>
        <p:nvSpPr>
          <p:cNvPr id="499" name="TextBox 16">
            <a:extLst>
              <a:ext uri="{FF2B5EF4-FFF2-40B4-BE49-F238E27FC236}">
                <a16:creationId xmlns:a16="http://schemas.microsoft.com/office/drawing/2014/main" id="{977A1B40-5A5B-4DF3-9EC4-BA1076A3C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9597" y="2576000"/>
            <a:ext cx="1532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b="1" dirty="0">
                <a:solidFill>
                  <a:srgbClr val="FF0000"/>
                </a:solidFill>
                <a:cs typeface="Calibri" panose="020F0502020204030204" pitchFamily="34" charset="0"/>
              </a:rPr>
              <a:t>Archaeologist / Archivist</a:t>
            </a:r>
          </a:p>
        </p:txBody>
      </p:sp>
      <p:sp>
        <p:nvSpPr>
          <p:cNvPr id="501" name="TextBox 16">
            <a:extLst>
              <a:ext uri="{FF2B5EF4-FFF2-40B4-BE49-F238E27FC236}">
                <a16:creationId xmlns:a16="http://schemas.microsoft.com/office/drawing/2014/main" id="{80DD523F-2DD1-4AAA-8B52-AA41B1769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665" y="2592497"/>
            <a:ext cx="15701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solidFill>
                  <a:srgbClr val="FF0000"/>
                </a:solidFill>
                <a:cs typeface="Calibri" panose="020F0502020204030204" pitchFamily="34" charset="0"/>
              </a:rPr>
              <a:t>     Curator / Art director </a:t>
            </a:r>
          </a:p>
        </p:txBody>
      </p:sp>
      <p:sp>
        <p:nvSpPr>
          <p:cNvPr id="504" name="TextBox 16">
            <a:extLst>
              <a:ext uri="{FF2B5EF4-FFF2-40B4-BE49-F238E27FC236}">
                <a16:creationId xmlns:a16="http://schemas.microsoft.com/office/drawing/2014/main" id="{DB61C7AF-49FC-4C1E-83E4-6777D80EF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5191" y="2713753"/>
            <a:ext cx="182887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solidFill>
                  <a:srgbClr val="FF0000"/>
                </a:solidFill>
                <a:cs typeface="Calibri" panose="020F0502020204030204" pitchFamily="34" charset="0"/>
              </a:rPr>
              <a:t>            Publishing</a:t>
            </a:r>
          </a:p>
        </p:txBody>
      </p:sp>
      <p:sp>
        <p:nvSpPr>
          <p:cNvPr id="505" name="TextBox 16">
            <a:extLst>
              <a:ext uri="{FF2B5EF4-FFF2-40B4-BE49-F238E27FC236}">
                <a16:creationId xmlns:a16="http://schemas.microsoft.com/office/drawing/2014/main" id="{B958A555-4AD9-4ABA-951E-C886522A9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9107" y="2759127"/>
            <a:ext cx="17702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solidFill>
                  <a:srgbClr val="FF0000"/>
                </a:solidFill>
                <a:cs typeface="Calibri" panose="020F0502020204030204" pitchFamily="34" charset="0"/>
              </a:rPr>
              <a:t>           Civil Service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000CA895-70FD-4C7B-9C8E-88F883D5D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086" y="3064518"/>
            <a:ext cx="1060286" cy="713131"/>
          </a:xfrm>
          <a:prstGeom prst="rect">
            <a:avLst/>
          </a:prstGeom>
        </p:spPr>
      </p:pic>
      <p:sp>
        <p:nvSpPr>
          <p:cNvPr id="518" name="Rectangle 517">
            <a:extLst>
              <a:ext uri="{FF2B5EF4-FFF2-40B4-BE49-F238E27FC236}">
                <a16:creationId xmlns:a16="http://schemas.microsoft.com/office/drawing/2014/main" id="{8992DA1C-4306-4D6C-8523-907A8A3ACF20}"/>
              </a:ext>
            </a:extLst>
          </p:cNvPr>
          <p:cNvSpPr/>
          <p:nvPr/>
        </p:nvSpPr>
        <p:spPr>
          <a:xfrm>
            <a:off x="2245732" y="16011262"/>
            <a:ext cx="1026679" cy="6881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Beliefs and Ideas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30%</a:t>
            </a:r>
          </a:p>
        </p:txBody>
      </p:sp>
      <p:sp>
        <p:nvSpPr>
          <p:cNvPr id="463" name="TextBox 16">
            <a:extLst>
              <a:ext uri="{FF2B5EF4-FFF2-40B4-BE49-F238E27FC236}">
                <a16:creationId xmlns:a16="http://schemas.microsoft.com/office/drawing/2014/main" id="{58F32CD3-CAF4-462C-989F-AC4220DC5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6643" y="14435461"/>
            <a:ext cx="8255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What makes a hero?</a:t>
            </a:r>
          </a:p>
        </p:txBody>
      </p:sp>
      <p:sp>
        <p:nvSpPr>
          <p:cNvPr id="471" name="TextBox 16">
            <a:extLst>
              <a:ext uri="{FF2B5EF4-FFF2-40B4-BE49-F238E27FC236}">
                <a16:creationId xmlns:a16="http://schemas.microsoft.com/office/drawing/2014/main" id="{1CCE5884-D2AE-4594-AC10-874288B12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206" y="14488796"/>
            <a:ext cx="825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 smtClean="0">
                <a:cs typeface="Calibri" panose="020F0502020204030204" pitchFamily="34" charset="0"/>
              </a:rPr>
              <a:t>Homer – who was he?</a:t>
            </a:r>
          </a:p>
          <a:p>
            <a:pPr algn="ctr" eaLnBrk="1" hangingPunct="1"/>
            <a:r>
              <a:rPr lang="en-US" altLang="en-US" sz="800" dirty="0" smtClean="0">
                <a:cs typeface="Calibri" panose="020F0502020204030204" pitchFamily="34" charset="0"/>
              </a:rPr>
              <a:t>The Homeric Question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cxnSp>
        <p:nvCxnSpPr>
          <p:cNvPr id="473" name="Straight Connector 472">
            <a:extLst>
              <a:ext uri="{FF2B5EF4-FFF2-40B4-BE49-F238E27FC236}">
                <a16:creationId xmlns:a16="http://schemas.microsoft.com/office/drawing/2014/main" id="{6E346E2D-66BB-4041-8AC3-B186914B69AD}"/>
              </a:ext>
            </a:extLst>
          </p:cNvPr>
          <p:cNvCxnSpPr>
            <a:cxnSpLocks/>
          </p:cNvCxnSpPr>
          <p:nvPr/>
        </p:nvCxnSpPr>
        <p:spPr>
          <a:xfrm flipV="1">
            <a:off x="6831075" y="14053134"/>
            <a:ext cx="0" cy="3923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Straight Connector 477">
            <a:extLst>
              <a:ext uri="{FF2B5EF4-FFF2-40B4-BE49-F238E27FC236}">
                <a16:creationId xmlns:a16="http://schemas.microsoft.com/office/drawing/2014/main" id="{901FD94F-7384-4870-A566-E89D13C2859D}"/>
              </a:ext>
            </a:extLst>
          </p:cNvPr>
          <p:cNvCxnSpPr>
            <a:cxnSpLocks/>
          </p:cNvCxnSpPr>
          <p:nvPr/>
        </p:nvCxnSpPr>
        <p:spPr>
          <a:xfrm flipV="1">
            <a:off x="6085958" y="14061691"/>
            <a:ext cx="0" cy="3923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5" name="Block Arc 484">
            <a:extLst>
              <a:ext uri="{FF2B5EF4-FFF2-40B4-BE49-F238E27FC236}">
                <a16:creationId xmlns:a16="http://schemas.microsoft.com/office/drawing/2014/main" id="{0FEDF8B7-497B-4399-84F1-E114B46FE846}"/>
              </a:ext>
            </a:extLst>
          </p:cNvPr>
          <p:cNvSpPr/>
          <p:nvPr/>
        </p:nvSpPr>
        <p:spPr>
          <a:xfrm rot="16200000">
            <a:off x="1028472" y="11830621"/>
            <a:ext cx="2285233" cy="1799235"/>
          </a:xfrm>
          <a:prstGeom prst="blockArc">
            <a:avLst>
              <a:gd name="adj1" fmla="val 10879141"/>
              <a:gd name="adj2" fmla="val 20938936"/>
              <a:gd name="adj3" fmla="val 48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>
              <a:solidFill>
                <a:schemeClr val="tx1"/>
              </a:solidFill>
            </a:endParaRPr>
          </a:p>
        </p:txBody>
      </p:sp>
      <p:sp>
        <p:nvSpPr>
          <p:cNvPr id="492" name="Rectangle 491">
            <a:extLst>
              <a:ext uri="{FF2B5EF4-FFF2-40B4-BE49-F238E27FC236}">
                <a16:creationId xmlns:a16="http://schemas.microsoft.com/office/drawing/2014/main" id="{B6352775-9847-47C2-A196-BC0F5624E36B}"/>
              </a:ext>
            </a:extLst>
          </p:cNvPr>
          <p:cNvSpPr/>
          <p:nvPr/>
        </p:nvSpPr>
        <p:spPr>
          <a:xfrm>
            <a:off x="1969099" y="11620906"/>
            <a:ext cx="5945540" cy="862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12" name="Block Arc 511">
            <a:extLst>
              <a:ext uri="{FF2B5EF4-FFF2-40B4-BE49-F238E27FC236}">
                <a16:creationId xmlns:a16="http://schemas.microsoft.com/office/drawing/2014/main" id="{50852922-25C2-42C4-8DFA-B5278A5E0B6F}"/>
              </a:ext>
            </a:extLst>
          </p:cNvPr>
          <p:cNvSpPr/>
          <p:nvPr/>
        </p:nvSpPr>
        <p:spPr>
          <a:xfrm rot="16200000">
            <a:off x="1026293" y="7374231"/>
            <a:ext cx="2178359" cy="2016406"/>
          </a:xfrm>
          <a:prstGeom prst="blockArc">
            <a:avLst>
              <a:gd name="adj1" fmla="val 10935293"/>
              <a:gd name="adj2" fmla="val 10501"/>
              <a:gd name="adj3" fmla="val 508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>
              <a:solidFill>
                <a:schemeClr val="tx1"/>
              </a:solidFill>
            </a:endParaRPr>
          </a:p>
        </p:txBody>
      </p:sp>
      <p:sp>
        <p:nvSpPr>
          <p:cNvPr id="513" name="Block Arc 512">
            <a:extLst>
              <a:ext uri="{FF2B5EF4-FFF2-40B4-BE49-F238E27FC236}">
                <a16:creationId xmlns:a16="http://schemas.microsoft.com/office/drawing/2014/main" id="{937D1811-3765-48B5-AB6C-BB19DBB7C463}"/>
              </a:ext>
            </a:extLst>
          </p:cNvPr>
          <p:cNvSpPr/>
          <p:nvPr/>
        </p:nvSpPr>
        <p:spPr>
          <a:xfrm rot="5400000" flipH="1">
            <a:off x="6637203" y="9552845"/>
            <a:ext cx="2351756" cy="1964011"/>
          </a:xfrm>
          <a:prstGeom prst="blockArc">
            <a:avLst>
              <a:gd name="adj1" fmla="val 10829112"/>
              <a:gd name="adj2" fmla="val 21054449"/>
              <a:gd name="adj3" fmla="val 44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>
              <a:solidFill>
                <a:schemeClr val="bg1"/>
              </a:solidFill>
            </a:endParaRPr>
          </a:p>
        </p:txBody>
      </p:sp>
      <p:sp>
        <p:nvSpPr>
          <p:cNvPr id="514" name="Rectangle 513">
            <a:extLst>
              <a:ext uri="{FF2B5EF4-FFF2-40B4-BE49-F238E27FC236}">
                <a16:creationId xmlns:a16="http://schemas.microsoft.com/office/drawing/2014/main" id="{00A80012-E732-44D5-93F3-05B06D7BD3B0}"/>
              </a:ext>
            </a:extLst>
          </p:cNvPr>
          <p:cNvSpPr/>
          <p:nvPr/>
        </p:nvSpPr>
        <p:spPr>
          <a:xfrm>
            <a:off x="2063195" y="9373006"/>
            <a:ext cx="5924756" cy="10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28" name="Rectangle 527">
            <a:extLst>
              <a:ext uri="{FF2B5EF4-FFF2-40B4-BE49-F238E27FC236}">
                <a16:creationId xmlns:a16="http://schemas.microsoft.com/office/drawing/2014/main" id="{49AC0128-7990-47BE-8776-F1B20B1791FE}"/>
              </a:ext>
            </a:extLst>
          </p:cNvPr>
          <p:cNvSpPr/>
          <p:nvPr/>
        </p:nvSpPr>
        <p:spPr>
          <a:xfrm>
            <a:off x="2020242" y="7290802"/>
            <a:ext cx="5884912" cy="1150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33" name="Block Arc 532">
            <a:extLst>
              <a:ext uri="{FF2B5EF4-FFF2-40B4-BE49-F238E27FC236}">
                <a16:creationId xmlns:a16="http://schemas.microsoft.com/office/drawing/2014/main" id="{A72211C4-7E09-4BBA-B667-12CE812DFE2C}"/>
              </a:ext>
            </a:extLst>
          </p:cNvPr>
          <p:cNvSpPr/>
          <p:nvPr/>
        </p:nvSpPr>
        <p:spPr>
          <a:xfrm rot="5400000" flipH="1">
            <a:off x="6700568" y="5363029"/>
            <a:ext cx="2306235" cy="1794812"/>
          </a:xfrm>
          <a:prstGeom prst="blockArc">
            <a:avLst>
              <a:gd name="adj1" fmla="val 10829112"/>
              <a:gd name="adj2" fmla="val 12112"/>
              <a:gd name="adj3" fmla="val 643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>
              <a:solidFill>
                <a:schemeClr val="bg1"/>
              </a:solidFill>
            </a:endParaRPr>
          </a:p>
        </p:txBody>
      </p:sp>
      <p:sp>
        <p:nvSpPr>
          <p:cNvPr id="535" name="Rectangle 534">
            <a:extLst>
              <a:ext uri="{FF2B5EF4-FFF2-40B4-BE49-F238E27FC236}">
                <a16:creationId xmlns:a16="http://schemas.microsoft.com/office/drawing/2014/main" id="{3C207E12-CF6B-4A39-B666-53BDDED28AEF}"/>
              </a:ext>
            </a:extLst>
          </p:cNvPr>
          <p:cNvSpPr/>
          <p:nvPr/>
        </p:nvSpPr>
        <p:spPr>
          <a:xfrm>
            <a:off x="1847593" y="5103153"/>
            <a:ext cx="6016470" cy="122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D14D8DE7-E2AA-4A4F-8BB3-DDD680342710}"/>
              </a:ext>
            </a:extLst>
          </p:cNvPr>
          <p:cNvSpPr/>
          <p:nvPr/>
        </p:nvSpPr>
        <p:spPr>
          <a:xfrm>
            <a:off x="1274490" y="4492236"/>
            <a:ext cx="1299958" cy="1304925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Future</a:t>
            </a:r>
          </a:p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Steps</a:t>
            </a:r>
          </a:p>
        </p:txBody>
      </p:sp>
      <p:cxnSp>
        <p:nvCxnSpPr>
          <p:cNvPr id="540" name="Straight Connector 539">
            <a:extLst>
              <a:ext uri="{FF2B5EF4-FFF2-40B4-BE49-F238E27FC236}">
                <a16:creationId xmlns:a16="http://schemas.microsoft.com/office/drawing/2014/main" id="{63CCAE94-CE50-4DF1-83C3-C2DD16AD96C8}"/>
              </a:ext>
            </a:extLst>
          </p:cNvPr>
          <p:cNvCxnSpPr>
            <a:cxnSpLocks/>
          </p:cNvCxnSpPr>
          <p:nvPr/>
        </p:nvCxnSpPr>
        <p:spPr>
          <a:xfrm>
            <a:off x="7672697" y="13277579"/>
            <a:ext cx="0" cy="329791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" name="TextBox 16">
            <a:extLst>
              <a:ext uri="{FF2B5EF4-FFF2-40B4-BE49-F238E27FC236}">
                <a16:creationId xmlns:a16="http://schemas.microsoft.com/office/drawing/2014/main" id="{CA4EFF6C-1D74-40D5-BD36-4D3402D89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7533" y="12889296"/>
            <a:ext cx="825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Historical and Geographical Context</a:t>
            </a:r>
          </a:p>
        </p:txBody>
      </p:sp>
      <p:sp>
        <p:nvSpPr>
          <p:cNvPr id="543" name="TextBox 16">
            <a:extLst>
              <a:ext uri="{FF2B5EF4-FFF2-40B4-BE49-F238E27FC236}">
                <a16:creationId xmlns:a16="http://schemas.microsoft.com/office/drawing/2014/main" id="{3D2373F2-F34C-46DC-A46F-54311164A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6549" y="12991579"/>
            <a:ext cx="8255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Republican Rome</a:t>
            </a:r>
          </a:p>
        </p:txBody>
      </p:sp>
      <p:sp>
        <p:nvSpPr>
          <p:cNvPr id="547" name="TextBox 16">
            <a:extLst>
              <a:ext uri="{FF2B5EF4-FFF2-40B4-BE49-F238E27FC236}">
                <a16:creationId xmlns:a16="http://schemas.microsoft.com/office/drawing/2014/main" id="{F51E682C-7794-46B3-9E82-58F09E637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5533" y="12838731"/>
            <a:ext cx="7077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Introducing Ancient Sources</a:t>
            </a:r>
          </a:p>
        </p:txBody>
      </p:sp>
      <p:sp>
        <p:nvSpPr>
          <p:cNvPr id="561" name="TextBox 16">
            <a:extLst>
              <a:ext uri="{FF2B5EF4-FFF2-40B4-BE49-F238E27FC236}">
                <a16:creationId xmlns:a16="http://schemas.microsoft.com/office/drawing/2014/main" id="{C414D328-53FB-486E-A7F9-B6E66F0AE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6205" y="15860102"/>
            <a:ext cx="4310373" cy="1200329"/>
          </a:xfrm>
          <a:prstGeom prst="rect">
            <a:avLst/>
          </a:prstGeom>
          <a:noFill/>
          <a:ln w="9525">
            <a:solidFill>
              <a:srgbClr val="B045D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800" b="1" dirty="0">
                <a:cs typeface="Calibri" panose="020F0502020204030204" pitchFamily="34" charset="0"/>
              </a:rPr>
              <a:t>LINKS TO GCSE: </a:t>
            </a:r>
          </a:p>
          <a:p>
            <a:pPr eaLnBrk="1" hangingPunct="1"/>
            <a:endParaRPr lang="en-US" altLang="en-US" sz="800" dirty="0">
              <a:cs typeface="Calibri" panose="020F0502020204030204" pitchFamily="34" charset="0"/>
            </a:endParaRPr>
          </a:p>
          <a:p>
            <a:pPr eaLnBrk="1" hangingPunct="1"/>
            <a:r>
              <a:rPr lang="en-US" altLang="en-US" sz="800" dirty="0">
                <a:cs typeface="Calibri" panose="020F0502020204030204" pitchFamily="34" charset="0"/>
              </a:rPr>
              <a:t>GCSE English Literature</a:t>
            </a:r>
          </a:p>
          <a:p>
            <a:pPr eaLnBrk="1" hangingPunct="1"/>
            <a:r>
              <a:rPr lang="en-US" altLang="en-US" sz="800" dirty="0">
                <a:cs typeface="Calibri" panose="020F0502020204030204" pitchFamily="34" charset="0"/>
              </a:rPr>
              <a:t>GCSE History </a:t>
            </a:r>
          </a:p>
          <a:p>
            <a:pPr eaLnBrk="1" hangingPunct="1"/>
            <a:r>
              <a:rPr lang="en-US" altLang="en-US" sz="800" dirty="0">
                <a:cs typeface="Calibri" panose="020F0502020204030204" pitchFamily="34" charset="0"/>
              </a:rPr>
              <a:t>GCSE Religious Studies</a:t>
            </a:r>
          </a:p>
          <a:p>
            <a:pPr eaLnBrk="1" hangingPunct="1"/>
            <a:endParaRPr lang="en-US" altLang="en-US" sz="800" dirty="0">
              <a:cs typeface="Calibri" panose="020F0502020204030204" pitchFamily="34" charset="0"/>
            </a:endParaRPr>
          </a:p>
          <a:p>
            <a:pPr eaLnBrk="1" hangingPunct="1"/>
            <a:r>
              <a:rPr lang="en-US" altLang="en-US" sz="800" dirty="0">
                <a:cs typeface="Calibri" panose="020F0502020204030204" pitchFamily="34" charset="0"/>
              </a:rPr>
              <a:t> </a:t>
            </a:r>
          </a:p>
          <a:p>
            <a:pPr algn="ctr" eaLnBrk="1" hangingPunct="1"/>
            <a:endParaRPr lang="en-US" altLang="en-US" sz="800" dirty="0">
              <a:cs typeface="Calibri" panose="020F0502020204030204" pitchFamily="34" charset="0"/>
            </a:endParaRPr>
          </a:p>
          <a:p>
            <a:pPr algn="ctr" eaLnBrk="1" hangingPunct="1"/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590" name="TextBox 16">
            <a:extLst>
              <a:ext uri="{FF2B5EF4-FFF2-40B4-BE49-F238E27FC236}">
                <a16:creationId xmlns:a16="http://schemas.microsoft.com/office/drawing/2014/main" id="{90F3EC2E-C4B2-4D75-8CFF-0BA9D7ECA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9514" y="14515717"/>
            <a:ext cx="904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 </a:t>
            </a:r>
            <a:r>
              <a:rPr lang="en-US" altLang="en-US" sz="800" dirty="0" smtClean="0">
                <a:cs typeface="Calibri" panose="020F0502020204030204" pitchFamily="34" charset="0"/>
              </a:rPr>
              <a:t>Timeline of Homeric times and Mycenaean era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591" name="TextBox 16">
            <a:extLst>
              <a:ext uri="{FF2B5EF4-FFF2-40B4-BE49-F238E27FC236}">
                <a16:creationId xmlns:a16="http://schemas.microsoft.com/office/drawing/2014/main" id="{D015934A-C249-413E-9CB0-0F6A298F9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014" y="14601858"/>
            <a:ext cx="7322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 </a:t>
            </a:r>
            <a:r>
              <a:rPr lang="en-US" altLang="en-US" sz="800" dirty="0" smtClean="0">
                <a:cs typeface="Calibri" panose="020F0502020204030204" pitchFamily="34" charset="0"/>
              </a:rPr>
              <a:t>Olympians: Who are they? What role do they play in the Epic?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609" name="TextBox 16">
            <a:extLst>
              <a:ext uri="{FF2B5EF4-FFF2-40B4-BE49-F238E27FC236}">
                <a16:creationId xmlns:a16="http://schemas.microsoft.com/office/drawing/2014/main" id="{25EE5394-6F2A-4919-BAE7-8E3013B3D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693" y="14575637"/>
            <a:ext cx="76289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Analytical </a:t>
            </a:r>
            <a:r>
              <a:rPr lang="en-US" altLang="en-US" sz="800" dirty="0" smtClean="0">
                <a:cs typeface="Calibri" panose="020F0502020204030204" pitchFamily="34" charset="0"/>
              </a:rPr>
              <a:t>writing – Exam question response planning 10 mark questions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614" name="TextBox 16">
            <a:extLst>
              <a:ext uri="{FF2B5EF4-FFF2-40B4-BE49-F238E27FC236}">
                <a16:creationId xmlns:a16="http://schemas.microsoft.com/office/drawing/2014/main" id="{EA68B353-36CC-4D1D-A2F7-55B41A56E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688" y="14368588"/>
            <a:ext cx="9640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Ancient Greek Culture </a:t>
            </a:r>
            <a:r>
              <a:rPr lang="en-US" altLang="en-US" sz="800" dirty="0" smtClean="0">
                <a:cs typeface="Calibri" panose="020F0502020204030204" pitchFamily="34" charset="0"/>
              </a:rPr>
              <a:t>concepts including Xenia, </a:t>
            </a:r>
            <a:r>
              <a:rPr lang="en-US" altLang="en-US" sz="800" dirty="0" err="1" smtClean="0">
                <a:cs typeface="Calibri" panose="020F0502020204030204" pitchFamily="34" charset="0"/>
              </a:rPr>
              <a:t>Kleos</a:t>
            </a:r>
            <a:r>
              <a:rPr lang="en-US" altLang="en-US" sz="800" dirty="0" smtClean="0">
                <a:cs typeface="Calibri" panose="020F0502020204030204" pitchFamily="34" charset="0"/>
              </a:rPr>
              <a:t>, Time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615" name="TextBox 16">
            <a:extLst>
              <a:ext uri="{FF2B5EF4-FFF2-40B4-BE49-F238E27FC236}">
                <a16:creationId xmlns:a16="http://schemas.microsoft.com/office/drawing/2014/main" id="{98C21489-969F-4447-AB59-6D227CCCE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68" y="11728470"/>
            <a:ext cx="6737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Themes, form, structure</a:t>
            </a:r>
          </a:p>
        </p:txBody>
      </p:sp>
      <p:sp>
        <p:nvSpPr>
          <p:cNvPr id="619" name="TextBox 16">
            <a:extLst>
              <a:ext uri="{FF2B5EF4-FFF2-40B4-BE49-F238E27FC236}">
                <a16:creationId xmlns:a16="http://schemas.microsoft.com/office/drawing/2014/main" id="{048608FB-A92B-4DF1-8650-2B604EF9B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2606" y="10766879"/>
            <a:ext cx="7409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Exam style </a:t>
            </a:r>
            <a:r>
              <a:rPr lang="en-US" altLang="en-US" sz="800" dirty="0" smtClean="0">
                <a:cs typeface="Calibri" panose="020F0502020204030204" pitchFamily="34" charset="0"/>
              </a:rPr>
              <a:t>questions – 30 mark response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655" name="TextBox 16">
            <a:extLst>
              <a:ext uri="{FF2B5EF4-FFF2-40B4-BE49-F238E27FC236}">
                <a16:creationId xmlns:a16="http://schemas.microsoft.com/office/drawing/2014/main" id="{296B9F6D-909E-4DB2-980B-F840704B8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1222" y="10931991"/>
            <a:ext cx="67370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Mock exam</a:t>
            </a:r>
          </a:p>
        </p:txBody>
      </p:sp>
      <p:sp>
        <p:nvSpPr>
          <p:cNvPr id="656" name="TextBox 16">
            <a:extLst>
              <a:ext uri="{FF2B5EF4-FFF2-40B4-BE49-F238E27FC236}">
                <a16:creationId xmlns:a16="http://schemas.microsoft.com/office/drawing/2014/main" id="{295B15F4-A158-43C3-A355-67DEE21EE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768" y="10694806"/>
            <a:ext cx="8650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 smtClean="0">
                <a:cs typeface="Calibri" panose="020F0502020204030204" pitchFamily="34" charset="0"/>
              </a:rPr>
              <a:t>Debating and presentation skills 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663" name="TextBox 16">
            <a:extLst>
              <a:ext uri="{FF2B5EF4-FFF2-40B4-BE49-F238E27FC236}">
                <a16:creationId xmlns:a16="http://schemas.microsoft.com/office/drawing/2014/main" id="{3B8B9FE9-579D-4DA0-9D0B-2E0B5C4BB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360" y="9843234"/>
            <a:ext cx="8139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Ancient Greek </a:t>
            </a:r>
            <a:r>
              <a:rPr lang="en-US" altLang="en-US" sz="800" dirty="0" smtClean="0">
                <a:cs typeface="Calibri" panose="020F0502020204030204" pitchFamily="34" charset="0"/>
              </a:rPr>
              <a:t>context within characters and themes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grpSp>
        <p:nvGrpSpPr>
          <p:cNvPr id="733" name="Group 732">
            <a:extLst>
              <a:ext uri="{FF2B5EF4-FFF2-40B4-BE49-F238E27FC236}">
                <a16:creationId xmlns:a16="http://schemas.microsoft.com/office/drawing/2014/main" id="{19E4E555-FBDC-4F85-B210-244D362FA225}"/>
              </a:ext>
            </a:extLst>
          </p:cNvPr>
          <p:cNvGrpSpPr/>
          <p:nvPr/>
        </p:nvGrpSpPr>
        <p:grpSpPr>
          <a:xfrm>
            <a:off x="2384910" y="8654137"/>
            <a:ext cx="1214438" cy="1304925"/>
            <a:chOff x="7746956" y="12791311"/>
            <a:chExt cx="1214438" cy="1304925"/>
          </a:xfrm>
        </p:grpSpPr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DF770B11-CB0F-4FDE-8923-F06FBDDE11CF}"/>
                </a:ext>
              </a:extLst>
            </p:cNvPr>
            <p:cNvSpPr/>
            <p:nvPr/>
          </p:nvSpPr>
          <p:spPr>
            <a:xfrm>
              <a:off x="7746956" y="12791311"/>
              <a:ext cx="1214438" cy="130492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9447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155" dirty="0"/>
            </a:p>
          </p:txBody>
        </p:sp>
        <p:sp>
          <p:nvSpPr>
            <p:cNvPr id="735" name="TextBox 59">
              <a:extLst>
                <a:ext uri="{FF2B5EF4-FFF2-40B4-BE49-F238E27FC236}">
                  <a16:creationId xmlns:a16="http://schemas.microsoft.com/office/drawing/2014/main" id="{A076D1AB-06BD-4E0F-A0EA-5FF02D66D7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46685" y="13134512"/>
              <a:ext cx="84137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b="1" dirty="0">
                  <a:solidFill>
                    <a:schemeClr val="bg1"/>
                  </a:solidFill>
                </a:rPr>
                <a:t>Y13</a:t>
              </a:r>
            </a:p>
          </p:txBody>
        </p:sp>
      </p:grpSp>
      <p:sp>
        <p:nvSpPr>
          <p:cNvPr id="736" name="TextBox 16">
            <a:extLst>
              <a:ext uri="{FF2B5EF4-FFF2-40B4-BE49-F238E27FC236}">
                <a16:creationId xmlns:a16="http://schemas.microsoft.com/office/drawing/2014/main" id="{DD0D86E3-F79A-44CD-BCC7-340E93EFD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242" y="12889749"/>
            <a:ext cx="6134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Life of Julius Caesar</a:t>
            </a:r>
          </a:p>
        </p:txBody>
      </p:sp>
      <p:sp>
        <p:nvSpPr>
          <p:cNvPr id="737" name="TextBox 16">
            <a:extLst>
              <a:ext uri="{FF2B5EF4-FFF2-40B4-BE49-F238E27FC236}">
                <a16:creationId xmlns:a16="http://schemas.microsoft.com/office/drawing/2014/main" id="{D31C5DD3-27F6-4553-8D4F-8957FD52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166" y="12626637"/>
            <a:ext cx="7469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Octavian becomes Caesar</a:t>
            </a:r>
          </a:p>
        </p:txBody>
      </p:sp>
      <p:sp>
        <p:nvSpPr>
          <p:cNvPr id="738" name="TextBox 16">
            <a:extLst>
              <a:ext uri="{FF2B5EF4-FFF2-40B4-BE49-F238E27FC236}">
                <a16:creationId xmlns:a16="http://schemas.microsoft.com/office/drawing/2014/main" id="{37C2209A-F12A-4CCC-AA74-3928317C3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5218" y="12222040"/>
            <a:ext cx="74694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 Second </a:t>
            </a:r>
            <a:r>
              <a:rPr lang="en-US" altLang="en-US" sz="800" dirty="0" err="1">
                <a:cs typeface="Calibri" panose="020F0502020204030204" pitchFamily="34" charset="0"/>
              </a:rPr>
              <a:t>Triumverate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739" name="TextBox 16">
            <a:extLst>
              <a:ext uri="{FF2B5EF4-FFF2-40B4-BE49-F238E27FC236}">
                <a16:creationId xmlns:a16="http://schemas.microsoft.com/office/drawing/2014/main" id="{6BB40B20-1B7C-42F1-9989-94AB4058F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5555" y="12457466"/>
            <a:ext cx="6490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Aureus 43 BC</a:t>
            </a:r>
          </a:p>
        </p:txBody>
      </p:sp>
      <p:sp>
        <p:nvSpPr>
          <p:cNvPr id="745" name="TextBox 16">
            <a:extLst>
              <a:ext uri="{FF2B5EF4-FFF2-40B4-BE49-F238E27FC236}">
                <a16:creationId xmlns:a16="http://schemas.microsoft.com/office/drawing/2014/main" id="{4F4F4DAF-9402-4EFA-881D-AA8509AE7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3193" y="12157647"/>
            <a:ext cx="80107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Imperator Octavian</a:t>
            </a:r>
          </a:p>
        </p:txBody>
      </p:sp>
      <p:sp>
        <p:nvSpPr>
          <p:cNvPr id="746" name="TextBox 16">
            <a:extLst>
              <a:ext uri="{FF2B5EF4-FFF2-40B4-BE49-F238E27FC236}">
                <a16:creationId xmlns:a16="http://schemas.microsoft.com/office/drawing/2014/main" id="{8C9B4854-3790-4769-8B22-7BB477B58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7070" y="12252210"/>
            <a:ext cx="8010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 triumvirate falls apart</a:t>
            </a:r>
          </a:p>
        </p:txBody>
      </p:sp>
      <p:sp>
        <p:nvSpPr>
          <p:cNvPr id="753" name="TextBox 16">
            <a:extLst>
              <a:ext uri="{FF2B5EF4-FFF2-40B4-BE49-F238E27FC236}">
                <a16:creationId xmlns:a16="http://schemas.microsoft.com/office/drawing/2014/main" id="{8600C46D-30C3-4C3E-9B4D-36CEB0110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3609" y="12246637"/>
            <a:ext cx="8010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Cleopatra and the Battle of Actium</a:t>
            </a:r>
          </a:p>
        </p:txBody>
      </p:sp>
      <p:sp>
        <p:nvSpPr>
          <p:cNvPr id="755" name="TextBox 16">
            <a:extLst>
              <a:ext uri="{FF2B5EF4-FFF2-40B4-BE49-F238E27FC236}">
                <a16:creationId xmlns:a16="http://schemas.microsoft.com/office/drawing/2014/main" id="{5CF96F17-F961-4BC7-9A0C-78D7AEBCD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3494" y="12106246"/>
            <a:ext cx="9774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Horace Epode 9,</a:t>
            </a:r>
          </a:p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Odes 1.37</a:t>
            </a:r>
          </a:p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Propertius Elegies 3.11</a:t>
            </a:r>
          </a:p>
          <a:p>
            <a:pPr algn="ctr" eaLnBrk="1" hangingPunct="1"/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758" name="TextBox 16">
            <a:extLst>
              <a:ext uri="{FF2B5EF4-FFF2-40B4-BE49-F238E27FC236}">
                <a16:creationId xmlns:a16="http://schemas.microsoft.com/office/drawing/2014/main" id="{2CDAB032-7EC0-4DD2-882A-CA3EAEAF5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78134" y="11239483"/>
            <a:ext cx="7622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Augustus saves the Republic</a:t>
            </a:r>
          </a:p>
        </p:txBody>
      </p:sp>
      <p:sp>
        <p:nvSpPr>
          <p:cNvPr id="760" name="TextBox 16">
            <a:extLst>
              <a:ext uri="{FF2B5EF4-FFF2-40B4-BE49-F238E27FC236}">
                <a16:creationId xmlns:a16="http://schemas.microsoft.com/office/drawing/2014/main" id="{B7729D7B-0586-43AD-BE10-8B45A6195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8179" y="9939038"/>
            <a:ext cx="6930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Augustus secures peace throughout the Empire</a:t>
            </a:r>
          </a:p>
        </p:txBody>
      </p:sp>
      <p:sp>
        <p:nvSpPr>
          <p:cNvPr id="763" name="TextBox 16">
            <a:extLst>
              <a:ext uri="{FF2B5EF4-FFF2-40B4-BE49-F238E27FC236}">
                <a16:creationId xmlns:a16="http://schemas.microsoft.com/office/drawing/2014/main" id="{FC407599-7760-4857-B4E1-32AC222CC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6358" y="8249093"/>
            <a:ext cx="854934" cy="461665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Augustus’ Legacy &amp; Later representations</a:t>
            </a:r>
          </a:p>
        </p:txBody>
      </p:sp>
      <p:sp>
        <p:nvSpPr>
          <p:cNvPr id="765" name="TextBox 16">
            <a:extLst>
              <a:ext uri="{FF2B5EF4-FFF2-40B4-BE49-F238E27FC236}">
                <a16:creationId xmlns:a16="http://schemas.microsoft.com/office/drawing/2014/main" id="{A0043C77-FE22-4F73-A159-4F5BCCE7E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383" y="8492788"/>
            <a:ext cx="5931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Augustus &amp; his sons</a:t>
            </a:r>
          </a:p>
        </p:txBody>
      </p:sp>
      <p:sp>
        <p:nvSpPr>
          <p:cNvPr id="766" name="TextBox 16">
            <a:extLst>
              <a:ext uri="{FF2B5EF4-FFF2-40B4-BE49-F238E27FC236}">
                <a16:creationId xmlns:a16="http://schemas.microsoft.com/office/drawing/2014/main" id="{99FA24A2-806F-4E7F-B6C4-59EA4B2B2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3214" y="8624526"/>
            <a:ext cx="60672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 Golden Age</a:t>
            </a:r>
          </a:p>
        </p:txBody>
      </p:sp>
      <p:sp>
        <p:nvSpPr>
          <p:cNvPr id="767" name="TextBox 16">
            <a:extLst>
              <a:ext uri="{FF2B5EF4-FFF2-40B4-BE49-F238E27FC236}">
                <a16:creationId xmlns:a16="http://schemas.microsoft.com/office/drawing/2014/main" id="{0DEE1C4D-B6FD-4818-94D4-D81EC8D23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8198" y="8732876"/>
            <a:ext cx="77328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Mausoleum</a:t>
            </a:r>
          </a:p>
        </p:txBody>
      </p:sp>
      <p:cxnSp>
        <p:nvCxnSpPr>
          <p:cNvPr id="772" name="Straight Connector 771">
            <a:extLst>
              <a:ext uri="{FF2B5EF4-FFF2-40B4-BE49-F238E27FC236}">
                <a16:creationId xmlns:a16="http://schemas.microsoft.com/office/drawing/2014/main" id="{3EF4D4AA-6709-47DA-8F15-842C5170A450}"/>
              </a:ext>
            </a:extLst>
          </p:cNvPr>
          <p:cNvCxnSpPr>
            <a:cxnSpLocks/>
          </p:cNvCxnSpPr>
          <p:nvPr/>
        </p:nvCxnSpPr>
        <p:spPr>
          <a:xfrm flipV="1">
            <a:off x="5291265" y="14063855"/>
            <a:ext cx="0" cy="3923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Straight Connector 772">
            <a:extLst>
              <a:ext uri="{FF2B5EF4-FFF2-40B4-BE49-F238E27FC236}">
                <a16:creationId xmlns:a16="http://schemas.microsoft.com/office/drawing/2014/main" id="{BA66D5EE-D0B5-433A-A9D8-BF62F7A7544C}"/>
              </a:ext>
            </a:extLst>
          </p:cNvPr>
          <p:cNvCxnSpPr>
            <a:cxnSpLocks/>
          </p:cNvCxnSpPr>
          <p:nvPr/>
        </p:nvCxnSpPr>
        <p:spPr>
          <a:xfrm flipV="1">
            <a:off x="4483800" y="14061691"/>
            <a:ext cx="0" cy="3923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5" name="Straight Connector 774">
            <a:extLst>
              <a:ext uri="{FF2B5EF4-FFF2-40B4-BE49-F238E27FC236}">
                <a16:creationId xmlns:a16="http://schemas.microsoft.com/office/drawing/2014/main" id="{9775E259-4DCF-44B3-81FE-D4C21FA8F1A4}"/>
              </a:ext>
            </a:extLst>
          </p:cNvPr>
          <p:cNvCxnSpPr>
            <a:cxnSpLocks/>
          </p:cNvCxnSpPr>
          <p:nvPr/>
        </p:nvCxnSpPr>
        <p:spPr>
          <a:xfrm flipV="1">
            <a:off x="3516080" y="14039487"/>
            <a:ext cx="0" cy="3923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Straight Connector 775">
            <a:extLst>
              <a:ext uri="{FF2B5EF4-FFF2-40B4-BE49-F238E27FC236}">
                <a16:creationId xmlns:a16="http://schemas.microsoft.com/office/drawing/2014/main" id="{E06653FD-3F89-48CF-86EB-D51F0F81EBB5}"/>
              </a:ext>
            </a:extLst>
          </p:cNvPr>
          <p:cNvCxnSpPr>
            <a:cxnSpLocks/>
          </p:cNvCxnSpPr>
          <p:nvPr/>
        </p:nvCxnSpPr>
        <p:spPr>
          <a:xfrm flipV="1">
            <a:off x="2470949" y="14123352"/>
            <a:ext cx="0" cy="3923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8" name="Straight Connector 777">
            <a:extLst>
              <a:ext uri="{FF2B5EF4-FFF2-40B4-BE49-F238E27FC236}">
                <a16:creationId xmlns:a16="http://schemas.microsoft.com/office/drawing/2014/main" id="{9E15E3C0-7FE1-4211-BB9F-EA49AB257094}"/>
              </a:ext>
            </a:extLst>
          </p:cNvPr>
          <p:cNvCxnSpPr>
            <a:cxnSpLocks/>
          </p:cNvCxnSpPr>
          <p:nvPr/>
        </p:nvCxnSpPr>
        <p:spPr>
          <a:xfrm flipV="1">
            <a:off x="1259365" y="13862079"/>
            <a:ext cx="157420" cy="38932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1" name="Straight Connector 780">
            <a:extLst>
              <a:ext uri="{FF2B5EF4-FFF2-40B4-BE49-F238E27FC236}">
                <a16:creationId xmlns:a16="http://schemas.microsoft.com/office/drawing/2014/main" id="{F2BDD0C1-347B-457A-8C2E-FFE750446A06}"/>
              </a:ext>
            </a:extLst>
          </p:cNvPr>
          <p:cNvCxnSpPr>
            <a:cxnSpLocks/>
            <a:stCxn id="476" idx="3"/>
          </p:cNvCxnSpPr>
          <p:nvPr/>
        </p:nvCxnSpPr>
        <p:spPr>
          <a:xfrm flipV="1">
            <a:off x="898934" y="13205697"/>
            <a:ext cx="329758" cy="6157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2" name="Straight Connector 781">
            <a:extLst>
              <a:ext uri="{FF2B5EF4-FFF2-40B4-BE49-F238E27FC236}">
                <a16:creationId xmlns:a16="http://schemas.microsoft.com/office/drawing/2014/main" id="{70088A6E-8ADC-46DC-B355-B7F08F488D64}"/>
              </a:ext>
            </a:extLst>
          </p:cNvPr>
          <p:cNvCxnSpPr>
            <a:cxnSpLocks/>
          </p:cNvCxnSpPr>
          <p:nvPr/>
        </p:nvCxnSpPr>
        <p:spPr>
          <a:xfrm>
            <a:off x="872666" y="12173547"/>
            <a:ext cx="199993" cy="340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Straight Connector 782">
            <a:extLst>
              <a:ext uri="{FF2B5EF4-FFF2-40B4-BE49-F238E27FC236}">
                <a16:creationId xmlns:a16="http://schemas.microsoft.com/office/drawing/2014/main" id="{6CB8F483-4455-46B2-9180-9AC6FA85CD40}"/>
              </a:ext>
            </a:extLst>
          </p:cNvPr>
          <p:cNvCxnSpPr>
            <a:cxnSpLocks/>
          </p:cNvCxnSpPr>
          <p:nvPr/>
        </p:nvCxnSpPr>
        <p:spPr>
          <a:xfrm>
            <a:off x="2044480" y="11129072"/>
            <a:ext cx="175714" cy="2251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5" name="Straight Connector 784">
            <a:extLst>
              <a:ext uri="{FF2B5EF4-FFF2-40B4-BE49-F238E27FC236}">
                <a16:creationId xmlns:a16="http://schemas.microsoft.com/office/drawing/2014/main" id="{945C4697-3BE5-46FF-B899-B290D56DB756}"/>
              </a:ext>
            </a:extLst>
          </p:cNvPr>
          <p:cNvCxnSpPr>
            <a:cxnSpLocks/>
          </p:cNvCxnSpPr>
          <p:nvPr/>
        </p:nvCxnSpPr>
        <p:spPr>
          <a:xfrm flipH="1">
            <a:off x="3803548" y="11161573"/>
            <a:ext cx="14526" cy="2422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Straight Connector 785">
            <a:extLst>
              <a:ext uri="{FF2B5EF4-FFF2-40B4-BE49-F238E27FC236}">
                <a16:creationId xmlns:a16="http://schemas.microsoft.com/office/drawing/2014/main" id="{61696711-2AE6-48AE-AC6E-F819888D2A2C}"/>
              </a:ext>
            </a:extLst>
          </p:cNvPr>
          <p:cNvCxnSpPr>
            <a:cxnSpLocks/>
          </p:cNvCxnSpPr>
          <p:nvPr/>
        </p:nvCxnSpPr>
        <p:spPr>
          <a:xfrm>
            <a:off x="7062826" y="11108771"/>
            <a:ext cx="189999" cy="2729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8" name="Straight Connector 787">
            <a:extLst>
              <a:ext uri="{FF2B5EF4-FFF2-40B4-BE49-F238E27FC236}">
                <a16:creationId xmlns:a16="http://schemas.microsoft.com/office/drawing/2014/main" id="{67D20FFE-B225-4D7D-94E4-3F8D2106BC5D}"/>
              </a:ext>
            </a:extLst>
          </p:cNvPr>
          <p:cNvCxnSpPr>
            <a:cxnSpLocks/>
          </p:cNvCxnSpPr>
          <p:nvPr/>
        </p:nvCxnSpPr>
        <p:spPr>
          <a:xfrm>
            <a:off x="7024872" y="13330133"/>
            <a:ext cx="0" cy="329791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9" name="Straight Connector 788">
            <a:extLst>
              <a:ext uri="{FF2B5EF4-FFF2-40B4-BE49-F238E27FC236}">
                <a16:creationId xmlns:a16="http://schemas.microsoft.com/office/drawing/2014/main" id="{D241C053-62B1-4EA5-B512-60FBBBE2035E}"/>
              </a:ext>
            </a:extLst>
          </p:cNvPr>
          <p:cNvCxnSpPr>
            <a:cxnSpLocks/>
          </p:cNvCxnSpPr>
          <p:nvPr/>
        </p:nvCxnSpPr>
        <p:spPr>
          <a:xfrm>
            <a:off x="6273362" y="13343239"/>
            <a:ext cx="0" cy="329791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Straight Connector 789">
            <a:extLst>
              <a:ext uri="{FF2B5EF4-FFF2-40B4-BE49-F238E27FC236}">
                <a16:creationId xmlns:a16="http://schemas.microsoft.com/office/drawing/2014/main" id="{C6C06E67-DF48-4A11-BFDD-9213F2DCF2B3}"/>
              </a:ext>
            </a:extLst>
          </p:cNvPr>
          <p:cNvCxnSpPr>
            <a:cxnSpLocks/>
          </p:cNvCxnSpPr>
          <p:nvPr/>
        </p:nvCxnSpPr>
        <p:spPr>
          <a:xfrm>
            <a:off x="5582377" y="13322410"/>
            <a:ext cx="0" cy="329791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1" name="Straight Connector 790">
            <a:extLst>
              <a:ext uri="{FF2B5EF4-FFF2-40B4-BE49-F238E27FC236}">
                <a16:creationId xmlns:a16="http://schemas.microsoft.com/office/drawing/2014/main" id="{350AC7CF-E312-4D31-90D4-756A9307EF90}"/>
              </a:ext>
            </a:extLst>
          </p:cNvPr>
          <p:cNvCxnSpPr>
            <a:cxnSpLocks/>
          </p:cNvCxnSpPr>
          <p:nvPr/>
        </p:nvCxnSpPr>
        <p:spPr>
          <a:xfrm>
            <a:off x="4740109" y="13314661"/>
            <a:ext cx="0" cy="329791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2" name="Straight Connector 791">
            <a:extLst>
              <a:ext uri="{FF2B5EF4-FFF2-40B4-BE49-F238E27FC236}">
                <a16:creationId xmlns:a16="http://schemas.microsoft.com/office/drawing/2014/main" id="{6E8E0D0D-6CB7-44FC-8B6D-FF39D2E36497}"/>
              </a:ext>
            </a:extLst>
          </p:cNvPr>
          <p:cNvCxnSpPr>
            <a:cxnSpLocks/>
          </p:cNvCxnSpPr>
          <p:nvPr/>
        </p:nvCxnSpPr>
        <p:spPr>
          <a:xfrm>
            <a:off x="3657006" y="13322409"/>
            <a:ext cx="0" cy="329791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Straight Connector 795">
            <a:extLst>
              <a:ext uri="{FF2B5EF4-FFF2-40B4-BE49-F238E27FC236}">
                <a16:creationId xmlns:a16="http://schemas.microsoft.com/office/drawing/2014/main" id="{85A345EA-49B4-4B45-8A00-C57BCDEA5FD6}"/>
              </a:ext>
            </a:extLst>
          </p:cNvPr>
          <p:cNvCxnSpPr>
            <a:cxnSpLocks/>
          </p:cNvCxnSpPr>
          <p:nvPr/>
        </p:nvCxnSpPr>
        <p:spPr>
          <a:xfrm flipH="1">
            <a:off x="2735577" y="13381839"/>
            <a:ext cx="30669" cy="309398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7" name="Straight Connector 806">
            <a:extLst>
              <a:ext uri="{FF2B5EF4-FFF2-40B4-BE49-F238E27FC236}">
                <a16:creationId xmlns:a16="http://schemas.microsoft.com/office/drawing/2014/main" id="{2210FA11-9520-468C-A661-C92E0310E729}"/>
              </a:ext>
            </a:extLst>
          </p:cNvPr>
          <p:cNvCxnSpPr>
            <a:cxnSpLocks/>
          </p:cNvCxnSpPr>
          <p:nvPr/>
        </p:nvCxnSpPr>
        <p:spPr>
          <a:xfrm flipH="1">
            <a:off x="1686173" y="13058405"/>
            <a:ext cx="278110" cy="188488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8" name="Straight Connector 807">
            <a:extLst>
              <a:ext uri="{FF2B5EF4-FFF2-40B4-BE49-F238E27FC236}">
                <a16:creationId xmlns:a16="http://schemas.microsoft.com/office/drawing/2014/main" id="{EF0CA00F-A079-45E8-9D90-6E9009DA221D}"/>
              </a:ext>
            </a:extLst>
          </p:cNvPr>
          <p:cNvCxnSpPr>
            <a:cxnSpLocks/>
          </p:cNvCxnSpPr>
          <p:nvPr/>
        </p:nvCxnSpPr>
        <p:spPr>
          <a:xfrm flipH="1" flipV="1">
            <a:off x="1493697" y="12499504"/>
            <a:ext cx="340691" cy="315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Straight Connector 808">
            <a:extLst>
              <a:ext uri="{FF2B5EF4-FFF2-40B4-BE49-F238E27FC236}">
                <a16:creationId xmlns:a16="http://schemas.microsoft.com/office/drawing/2014/main" id="{91545F7D-42A0-4DF2-B544-36D08AF9D961}"/>
              </a:ext>
            </a:extLst>
          </p:cNvPr>
          <p:cNvCxnSpPr>
            <a:cxnSpLocks/>
            <a:stCxn id="57" idx="1"/>
          </p:cNvCxnSpPr>
          <p:nvPr/>
        </p:nvCxnSpPr>
        <p:spPr>
          <a:xfrm flipH="1" flipV="1">
            <a:off x="2264916" y="11978529"/>
            <a:ext cx="290609" cy="312063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2" name="Straight Connector 811">
            <a:extLst>
              <a:ext uri="{FF2B5EF4-FFF2-40B4-BE49-F238E27FC236}">
                <a16:creationId xmlns:a16="http://schemas.microsoft.com/office/drawing/2014/main" id="{2F3AA711-CBCD-4EB3-AEA9-93DAE23D4982}"/>
              </a:ext>
            </a:extLst>
          </p:cNvPr>
          <p:cNvCxnSpPr>
            <a:cxnSpLocks/>
          </p:cNvCxnSpPr>
          <p:nvPr/>
        </p:nvCxnSpPr>
        <p:spPr>
          <a:xfrm flipH="1" flipV="1">
            <a:off x="3435171" y="11896722"/>
            <a:ext cx="3442" cy="318252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4" name="Straight Connector 813">
            <a:extLst>
              <a:ext uri="{FF2B5EF4-FFF2-40B4-BE49-F238E27FC236}">
                <a16:creationId xmlns:a16="http://schemas.microsoft.com/office/drawing/2014/main" id="{6D034BF6-33B1-48CE-B09C-62CD5F0D6798}"/>
              </a:ext>
            </a:extLst>
          </p:cNvPr>
          <p:cNvCxnSpPr>
            <a:cxnSpLocks/>
          </p:cNvCxnSpPr>
          <p:nvPr/>
        </p:nvCxnSpPr>
        <p:spPr>
          <a:xfrm flipH="1" flipV="1">
            <a:off x="3895575" y="11871885"/>
            <a:ext cx="3442" cy="318252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5" name="Straight Connector 814">
            <a:extLst>
              <a:ext uri="{FF2B5EF4-FFF2-40B4-BE49-F238E27FC236}">
                <a16:creationId xmlns:a16="http://schemas.microsoft.com/office/drawing/2014/main" id="{AB3F50E2-DA8D-4412-9662-A0B8D674F997}"/>
              </a:ext>
            </a:extLst>
          </p:cNvPr>
          <p:cNvCxnSpPr>
            <a:cxnSpLocks/>
          </p:cNvCxnSpPr>
          <p:nvPr/>
        </p:nvCxnSpPr>
        <p:spPr>
          <a:xfrm flipH="1" flipV="1">
            <a:off x="4589172" y="11863842"/>
            <a:ext cx="3442" cy="318252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6" name="Straight Connector 815">
            <a:extLst>
              <a:ext uri="{FF2B5EF4-FFF2-40B4-BE49-F238E27FC236}">
                <a16:creationId xmlns:a16="http://schemas.microsoft.com/office/drawing/2014/main" id="{6BC38CFD-6B18-401B-8E7F-2926D5C5CAED}"/>
              </a:ext>
            </a:extLst>
          </p:cNvPr>
          <p:cNvCxnSpPr>
            <a:cxnSpLocks/>
            <a:stCxn id="746" idx="0"/>
          </p:cNvCxnSpPr>
          <p:nvPr/>
        </p:nvCxnSpPr>
        <p:spPr>
          <a:xfrm flipH="1" flipV="1">
            <a:off x="5107383" y="11877233"/>
            <a:ext cx="226" cy="374977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7" name="Straight Connector 816">
            <a:extLst>
              <a:ext uri="{FF2B5EF4-FFF2-40B4-BE49-F238E27FC236}">
                <a16:creationId xmlns:a16="http://schemas.microsoft.com/office/drawing/2014/main" id="{1E04616C-0728-4264-9CB9-5CD31412BF00}"/>
              </a:ext>
            </a:extLst>
          </p:cNvPr>
          <p:cNvCxnSpPr>
            <a:cxnSpLocks/>
          </p:cNvCxnSpPr>
          <p:nvPr/>
        </p:nvCxnSpPr>
        <p:spPr>
          <a:xfrm flipH="1" flipV="1">
            <a:off x="5539667" y="11879319"/>
            <a:ext cx="3442" cy="318252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8" name="Straight Connector 817">
            <a:extLst>
              <a:ext uri="{FF2B5EF4-FFF2-40B4-BE49-F238E27FC236}">
                <a16:creationId xmlns:a16="http://schemas.microsoft.com/office/drawing/2014/main" id="{2A198E36-F60D-4660-AC3C-099C2CD3CBEB}"/>
              </a:ext>
            </a:extLst>
          </p:cNvPr>
          <p:cNvCxnSpPr>
            <a:cxnSpLocks/>
          </p:cNvCxnSpPr>
          <p:nvPr/>
        </p:nvCxnSpPr>
        <p:spPr>
          <a:xfrm flipH="1" flipV="1">
            <a:off x="6984770" y="11928608"/>
            <a:ext cx="3380" cy="316103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19" name="Straight Connector 818">
            <a:extLst>
              <a:ext uri="{FF2B5EF4-FFF2-40B4-BE49-F238E27FC236}">
                <a16:creationId xmlns:a16="http://schemas.microsoft.com/office/drawing/2014/main" id="{C1B13ADC-B5F8-4CAB-8DCD-C45F803695D4}"/>
              </a:ext>
            </a:extLst>
          </p:cNvPr>
          <p:cNvCxnSpPr>
            <a:cxnSpLocks/>
          </p:cNvCxnSpPr>
          <p:nvPr/>
        </p:nvCxnSpPr>
        <p:spPr>
          <a:xfrm flipV="1">
            <a:off x="6518646" y="11925676"/>
            <a:ext cx="4206" cy="289298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21" name="Straight Connector 820">
            <a:extLst>
              <a:ext uri="{FF2B5EF4-FFF2-40B4-BE49-F238E27FC236}">
                <a16:creationId xmlns:a16="http://schemas.microsoft.com/office/drawing/2014/main" id="{EF211570-BE13-4934-901E-C28F32DDCD74}"/>
              </a:ext>
            </a:extLst>
          </p:cNvPr>
          <p:cNvCxnSpPr>
            <a:cxnSpLocks/>
          </p:cNvCxnSpPr>
          <p:nvPr/>
        </p:nvCxnSpPr>
        <p:spPr>
          <a:xfrm flipH="1" flipV="1">
            <a:off x="7696101" y="11890027"/>
            <a:ext cx="2282" cy="281277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22" name="Straight Connector 821">
            <a:extLst>
              <a:ext uri="{FF2B5EF4-FFF2-40B4-BE49-F238E27FC236}">
                <a16:creationId xmlns:a16="http://schemas.microsoft.com/office/drawing/2014/main" id="{36422C70-6543-41A8-88F4-2885D4489DDF}"/>
              </a:ext>
            </a:extLst>
          </p:cNvPr>
          <p:cNvCxnSpPr>
            <a:cxnSpLocks/>
          </p:cNvCxnSpPr>
          <p:nvPr/>
        </p:nvCxnSpPr>
        <p:spPr>
          <a:xfrm flipH="1" flipV="1">
            <a:off x="8254670" y="11767653"/>
            <a:ext cx="230675" cy="217017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24" name="Straight Connector 823">
            <a:extLst>
              <a:ext uri="{FF2B5EF4-FFF2-40B4-BE49-F238E27FC236}">
                <a16:creationId xmlns:a16="http://schemas.microsoft.com/office/drawing/2014/main" id="{3E659A63-9B2F-4158-9E0E-366B55F238C9}"/>
              </a:ext>
            </a:extLst>
          </p:cNvPr>
          <p:cNvCxnSpPr>
            <a:cxnSpLocks/>
          </p:cNvCxnSpPr>
          <p:nvPr/>
        </p:nvCxnSpPr>
        <p:spPr>
          <a:xfrm flipH="1">
            <a:off x="8863656" y="11010014"/>
            <a:ext cx="226628" cy="0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1EE31E84-903A-4178-814F-5A455FE21A0E}"/>
              </a:ext>
            </a:extLst>
          </p:cNvPr>
          <p:cNvCxnSpPr>
            <a:cxnSpLocks/>
          </p:cNvCxnSpPr>
          <p:nvPr/>
        </p:nvCxnSpPr>
        <p:spPr>
          <a:xfrm flipH="1" flipV="1">
            <a:off x="8624901" y="11459819"/>
            <a:ext cx="278813" cy="21441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26" name="Straight Connector 825">
            <a:extLst>
              <a:ext uri="{FF2B5EF4-FFF2-40B4-BE49-F238E27FC236}">
                <a16:creationId xmlns:a16="http://schemas.microsoft.com/office/drawing/2014/main" id="{F402FB22-5F94-45D7-BA07-C570A99B160C}"/>
              </a:ext>
            </a:extLst>
          </p:cNvPr>
          <p:cNvCxnSpPr>
            <a:cxnSpLocks/>
          </p:cNvCxnSpPr>
          <p:nvPr/>
        </p:nvCxnSpPr>
        <p:spPr>
          <a:xfrm flipH="1" flipV="1">
            <a:off x="8864525" y="10161245"/>
            <a:ext cx="225759" cy="2842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27" name="Straight Connector 826">
            <a:extLst>
              <a:ext uri="{FF2B5EF4-FFF2-40B4-BE49-F238E27FC236}">
                <a16:creationId xmlns:a16="http://schemas.microsoft.com/office/drawing/2014/main" id="{A233D217-4BC6-4AFA-819F-3AF6B5FBBA28}"/>
              </a:ext>
            </a:extLst>
          </p:cNvPr>
          <p:cNvCxnSpPr>
            <a:cxnSpLocks/>
          </p:cNvCxnSpPr>
          <p:nvPr/>
        </p:nvCxnSpPr>
        <p:spPr>
          <a:xfrm>
            <a:off x="8299192" y="8927099"/>
            <a:ext cx="0" cy="329791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8" name="Straight Connector 827">
            <a:extLst>
              <a:ext uri="{FF2B5EF4-FFF2-40B4-BE49-F238E27FC236}">
                <a16:creationId xmlns:a16="http://schemas.microsoft.com/office/drawing/2014/main" id="{2173AAFC-DB0F-45FF-997A-C61E853272F6}"/>
              </a:ext>
            </a:extLst>
          </p:cNvPr>
          <p:cNvCxnSpPr>
            <a:cxnSpLocks/>
          </p:cNvCxnSpPr>
          <p:nvPr/>
        </p:nvCxnSpPr>
        <p:spPr>
          <a:xfrm flipH="1">
            <a:off x="7614719" y="8923183"/>
            <a:ext cx="3770" cy="257391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E0539F9F-0F3F-48CB-AF9D-3920293118E4}"/>
              </a:ext>
            </a:extLst>
          </p:cNvPr>
          <p:cNvCxnSpPr>
            <a:cxnSpLocks/>
            <a:stCxn id="309" idx="2"/>
          </p:cNvCxnSpPr>
          <p:nvPr/>
        </p:nvCxnSpPr>
        <p:spPr>
          <a:xfrm>
            <a:off x="6407750" y="9015313"/>
            <a:ext cx="14548" cy="185519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1" name="Straight Connector 830">
            <a:extLst>
              <a:ext uri="{FF2B5EF4-FFF2-40B4-BE49-F238E27FC236}">
                <a16:creationId xmlns:a16="http://schemas.microsoft.com/office/drawing/2014/main" id="{ACC5A994-DD66-4C5A-947A-D4803FCC822E}"/>
              </a:ext>
            </a:extLst>
          </p:cNvPr>
          <p:cNvCxnSpPr>
            <a:cxnSpLocks/>
          </p:cNvCxnSpPr>
          <p:nvPr/>
        </p:nvCxnSpPr>
        <p:spPr>
          <a:xfrm>
            <a:off x="6871012" y="8877594"/>
            <a:ext cx="0" cy="329791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2" name="Straight Connector 831">
            <a:extLst>
              <a:ext uri="{FF2B5EF4-FFF2-40B4-BE49-F238E27FC236}">
                <a16:creationId xmlns:a16="http://schemas.microsoft.com/office/drawing/2014/main" id="{C0971DBB-EE2F-4077-BC04-E2FB75B9DA13}"/>
              </a:ext>
            </a:extLst>
          </p:cNvPr>
          <p:cNvCxnSpPr>
            <a:cxnSpLocks/>
          </p:cNvCxnSpPr>
          <p:nvPr/>
        </p:nvCxnSpPr>
        <p:spPr>
          <a:xfrm flipH="1">
            <a:off x="5987254" y="8734003"/>
            <a:ext cx="5923" cy="415770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4" name="Straight Connector 833">
            <a:extLst>
              <a:ext uri="{FF2B5EF4-FFF2-40B4-BE49-F238E27FC236}">
                <a16:creationId xmlns:a16="http://schemas.microsoft.com/office/drawing/2014/main" id="{2EC5E4E6-4368-42C5-9C81-8F17F9BE8A05}"/>
              </a:ext>
            </a:extLst>
          </p:cNvPr>
          <p:cNvCxnSpPr>
            <a:cxnSpLocks/>
            <a:stCxn id="406" idx="2"/>
          </p:cNvCxnSpPr>
          <p:nvPr/>
        </p:nvCxnSpPr>
        <p:spPr>
          <a:xfrm>
            <a:off x="4690599" y="8951706"/>
            <a:ext cx="16471" cy="218683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0" name="Straight Connector 839">
            <a:extLst>
              <a:ext uri="{FF2B5EF4-FFF2-40B4-BE49-F238E27FC236}">
                <a16:creationId xmlns:a16="http://schemas.microsoft.com/office/drawing/2014/main" id="{58DCB6DC-D282-45D6-A329-CFD65149542A}"/>
              </a:ext>
            </a:extLst>
          </p:cNvPr>
          <p:cNvCxnSpPr>
            <a:cxnSpLocks/>
          </p:cNvCxnSpPr>
          <p:nvPr/>
        </p:nvCxnSpPr>
        <p:spPr>
          <a:xfrm flipH="1" flipV="1">
            <a:off x="6094510" y="9697003"/>
            <a:ext cx="8552" cy="2780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1" name="Straight Connector 840">
            <a:extLst>
              <a:ext uri="{FF2B5EF4-FFF2-40B4-BE49-F238E27FC236}">
                <a16:creationId xmlns:a16="http://schemas.microsoft.com/office/drawing/2014/main" id="{49233379-79A1-4827-91A0-CF361FC320F7}"/>
              </a:ext>
            </a:extLst>
          </p:cNvPr>
          <p:cNvCxnSpPr>
            <a:cxnSpLocks/>
          </p:cNvCxnSpPr>
          <p:nvPr/>
        </p:nvCxnSpPr>
        <p:spPr>
          <a:xfrm flipV="1">
            <a:off x="8000570" y="10507375"/>
            <a:ext cx="412341" cy="2258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FDCFEF97-F9BA-41D8-912F-1D3F0E627AE0}"/>
              </a:ext>
            </a:extLst>
          </p:cNvPr>
          <p:cNvCxnSpPr>
            <a:cxnSpLocks/>
          </p:cNvCxnSpPr>
          <p:nvPr/>
        </p:nvCxnSpPr>
        <p:spPr>
          <a:xfrm flipV="1">
            <a:off x="7188736" y="9614619"/>
            <a:ext cx="180985" cy="28674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TextBox 16">
            <a:extLst>
              <a:ext uri="{FF2B5EF4-FFF2-40B4-BE49-F238E27FC236}">
                <a16:creationId xmlns:a16="http://schemas.microsoft.com/office/drawing/2014/main" id="{631C9E14-82B0-4BD5-862F-DA454EC5F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81" y="10802837"/>
            <a:ext cx="927787" cy="338554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 err="1" smtClean="0">
                <a:cs typeface="Calibri" panose="020F0502020204030204" pitchFamily="34" charset="0"/>
              </a:rPr>
              <a:t>Characterisation</a:t>
            </a:r>
            <a:r>
              <a:rPr lang="en-US" altLang="en-US" sz="800" dirty="0" smtClean="0">
                <a:cs typeface="Calibri" panose="020F0502020204030204" pitchFamily="34" charset="0"/>
              </a:rPr>
              <a:t> within the Epic 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72E9AB94-1FCF-40DB-8926-65E884C4445B}"/>
              </a:ext>
            </a:extLst>
          </p:cNvPr>
          <p:cNvCxnSpPr>
            <a:cxnSpLocks/>
          </p:cNvCxnSpPr>
          <p:nvPr/>
        </p:nvCxnSpPr>
        <p:spPr>
          <a:xfrm>
            <a:off x="6339412" y="11114936"/>
            <a:ext cx="3215" cy="2036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TextBox 16">
            <a:extLst>
              <a:ext uri="{FF2B5EF4-FFF2-40B4-BE49-F238E27FC236}">
                <a16:creationId xmlns:a16="http://schemas.microsoft.com/office/drawing/2014/main" id="{C337FA7A-F793-4CE1-8E04-E546FF7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6014" y="7831765"/>
            <a:ext cx="5306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Mystery Cults</a:t>
            </a:r>
          </a:p>
        </p:txBody>
      </p:sp>
      <p:sp>
        <p:nvSpPr>
          <p:cNvPr id="333" name="TextBox 16">
            <a:extLst>
              <a:ext uri="{FF2B5EF4-FFF2-40B4-BE49-F238E27FC236}">
                <a16:creationId xmlns:a16="http://schemas.microsoft.com/office/drawing/2014/main" id="{1E29E5F5-4DCB-4EA5-8E3A-557BE2852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1399" y="5623953"/>
            <a:ext cx="115786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Different peoples and societies in the Aeneid</a:t>
            </a:r>
          </a:p>
        </p:txBody>
      </p:sp>
      <p:cxnSp>
        <p:nvCxnSpPr>
          <p:cNvPr id="348" name="Straight Connector 347">
            <a:extLst>
              <a:ext uri="{FF2B5EF4-FFF2-40B4-BE49-F238E27FC236}">
                <a16:creationId xmlns:a16="http://schemas.microsoft.com/office/drawing/2014/main" id="{DB502404-602B-4557-B0DA-FD374523E8A7}"/>
              </a:ext>
            </a:extLst>
          </p:cNvPr>
          <p:cNvCxnSpPr>
            <a:cxnSpLocks/>
          </p:cNvCxnSpPr>
          <p:nvPr/>
        </p:nvCxnSpPr>
        <p:spPr>
          <a:xfrm flipV="1">
            <a:off x="6646267" y="7558716"/>
            <a:ext cx="0" cy="195460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>
            <a:extLst>
              <a:ext uri="{FF2B5EF4-FFF2-40B4-BE49-F238E27FC236}">
                <a16:creationId xmlns:a16="http://schemas.microsoft.com/office/drawing/2014/main" id="{771C6D67-0C09-4C9A-A7DD-FE13113B94DC}"/>
              </a:ext>
            </a:extLst>
          </p:cNvPr>
          <p:cNvCxnSpPr>
            <a:cxnSpLocks/>
          </p:cNvCxnSpPr>
          <p:nvPr/>
        </p:nvCxnSpPr>
        <p:spPr>
          <a:xfrm>
            <a:off x="2170182" y="8892082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Straight Connector 359">
            <a:extLst>
              <a:ext uri="{FF2B5EF4-FFF2-40B4-BE49-F238E27FC236}">
                <a16:creationId xmlns:a16="http://schemas.microsoft.com/office/drawing/2014/main" id="{DCCC059F-B409-4E35-A178-416E0F811F59}"/>
              </a:ext>
            </a:extLst>
          </p:cNvPr>
          <p:cNvCxnSpPr>
            <a:cxnSpLocks/>
          </p:cNvCxnSpPr>
          <p:nvPr/>
        </p:nvCxnSpPr>
        <p:spPr>
          <a:xfrm flipH="1" flipV="1">
            <a:off x="2262211" y="7539290"/>
            <a:ext cx="10043" cy="259768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61" name="TextBox 16">
            <a:extLst>
              <a:ext uri="{FF2B5EF4-FFF2-40B4-BE49-F238E27FC236}">
                <a16:creationId xmlns:a16="http://schemas.microsoft.com/office/drawing/2014/main" id="{6DB207E7-59AF-438F-BA3E-A9B806EE9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085" y="8227409"/>
            <a:ext cx="9734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Overview of Greek Religion Topic</a:t>
            </a:r>
          </a:p>
        </p:txBody>
      </p:sp>
      <p:sp>
        <p:nvSpPr>
          <p:cNvPr id="362" name="TextBox 16">
            <a:extLst>
              <a:ext uri="{FF2B5EF4-FFF2-40B4-BE49-F238E27FC236}">
                <a16:creationId xmlns:a16="http://schemas.microsoft.com/office/drawing/2014/main" id="{510CFEF7-B90F-440E-A173-29DB6A592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9079" y="7764095"/>
            <a:ext cx="6461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Homer and Hesiod</a:t>
            </a:r>
          </a:p>
        </p:txBody>
      </p:sp>
      <p:sp>
        <p:nvSpPr>
          <p:cNvPr id="363" name="TextBox 16">
            <a:extLst>
              <a:ext uri="{FF2B5EF4-FFF2-40B4-BE49-F238E27FC236}">
                <a16:creationId xmlns:a16="http://schemas.microsoft.com/office/drawing/2014/main" id="{1EC085B0-9C8B-42A8-9EA1-455D933A5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3084" y="7759116"/>
            <a:ext cx="7751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Gods and mortals</a:t>
            </a:r>
          </a:p>
        </p:txBody>
      </p:sp>
      <p:sp>
        <p:nvSpPr>
          <p:cNvPr id="366" name="TextBox 16">
            <a:extLst>
              <a:ext uri="{FF2B5EF4-FFF2-40B4-BE49-F238E27FC236}">
                <a16:creationId xmlns:a16="http://schemas.microsoft.com/office/drawing/2014/main" id="{BA8EEC74-D02F-45D6-8F30-1483C77D0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237" y="7772606"/>
            <a:ext cx="72457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Epithets</a:t>
            </a:r>
          </a:p>
        </p:txBody>
      </p:sp>
      <p:sp>
        <p:nvSpPr>
          <p:cNvPr id="368" name="TextBox 16">
            <a:extLst>
              <a:ext uri="{FF2B5EF4-FFF2-40B4-BE49-F238E27FC236}">
                <a16:creationId xmlns:a16="http://schemas.microsoft.com/office/drawing/2014/main" id="{DB87D279-8A4F-404B-B910-1B39AC810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7084" y="6309063"/>
            <a:ext cx="558692" cy="33855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Places of Worship</a:t>
            </a:r>
          </a:p>
        </p:txBody>
      </p:sp>
      <p:sp>
        <p:nvSpPr>
          <p:cNvPr id="369" name="TextBox 16">
            <a:extLst>
              <a:ext uri="{FF2B5EF4-FFF2-40B4-BE49-F238E27FC236}">
                <a16:creationId xmlns:a16="http://schemas.microsoft.com/office/drawing/2014/main" id="{662A57E6-CBDB-4A53-8ABB-C568A3D74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9382" y="7946600"/>
            <a:ext cx="7732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Hero cults &amp; Panhellenism</a:t>
            </a:r>
          </a:p>
        </p:txBody>
      </p:sp>
      <p:cxnSp>
        <p:nvCxnSpPr>
          <p:cNvPr id="371" name="Straight Connector 370">
            <a:extLst>
              <a:ext uri="{FF2B5EF4-FFF2-40B4-BE49-F238E27FC236}">
                <a16:creationId xmlns:a16="http://schemas.microsoft.com/office/drawing/2014/main" id="{BB7EE84F-C0BF-4A24-9A1A-AE901D83747F}"/>
              </a:ext>
            </a:extLst>
          </p:cNvPr>
          <p:cNvCxnSpPr>
            <a:cxnSpLocks/>
          </p:cNvCxnSpPr>
          <p:nvPr/>
        </p:nvCxnSpPr>
        <p:spPr>
          <a:xfrm flipV="1">
            <a:off x="7136374" y="7557746"/>
            <a:ext cx="0" cy="28644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" name="TextBox 16">
            <a:extLst>
              <a:ext uri="{FF2B5EF4-FFF2-40B4-BE49-F238E27FC236}">
                <a16:creationId xmlns:a16="http://schemas.microsoft.com/office/drawing/2014/main" id="{DF55C5D6-1625-4E7E-BDB9-4524E5E41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9192" y="7468786"/>
            <a:ext cx="923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Sources of religious authority</a:t>
            </a:r>
          </a:p>
        </p:txBody>
      </p:sp>
      <p:sp>
        <p:nvSpPr>
          <p:cNvPr id="380" name="TextBox 16">
            <a:extLst>
              <a:ext uri="{FF2B5EF4-FFF2-40B4-BE49-F238E27FC236}">
                <a16:creationId xmlns:a16="http://schemas.microsoft.com/office/drawing/2014/main" id="{63B223E9-3262-4F9B-A9DD-FB2352876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4402" y="5491143"/>
            <a:ext cx="6930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 Athenian Acropolis &amp; its civic importance to Athens</a:t>
            </a:r>
          </a:p>
        </p:txBody>
      </p:sp>
      <p:sp>
        <p:nvSpPr>
          <p:cNvPr id="381" name="TextBox 16">
            <a:extLst>
              <a:ext uri="{FF2B5EF4-FFF2-40B4-BE49-F238E27FC236}">
                <a16:creationId xmlns:a16="http://schemas.microsoft.com/office/drawing/2014/main" id="{1B6B8BD9-01E4-40DC-916D-45522D1CF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3214" y="5117939"/>
            <a:ext cx="7601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Delphi and the Delphic Oracle</a:t>
            </a:r>
          </a:p>
        </p:txBody>
      </p:sp>
      <p:sp>
        <p:nvSpPr>
          <p:cNvPr id="388" name="TextBox 16">
            <a:extLst>
              <a:ext uri="{FF2B5EF4-FFF2-40B4-BE49-F238E27FC236}">
                <a16:creationId xmlns:a16="http://schemas.microsoft.com/office/drawing/2014/main" id="{778E05D0-FEDC-42EF-B93B-AFCACF7A1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948" y="4197552"/>
            <a:ext cx="6468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Why ritual was performed</a:t>
            </a:r>
          </a:p>
        </p:txBody>
      </p:sp>
      <p:sp>
        <p:nvSpPr>
          <p:cNvPr id="389" name="TextBox 16">
            <a:extLst>
              <a:ext uri="{FF2B5EF4-FFF2-40B4-BE49-F238E27FC236}">
                <a16:creationId xmlns:a16="http://schemas.microsoft.com/office/drawing/2014/main" id="{6B4F0EA6-3E56-49F6-95B4-4C20CA53C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688" y="4306853"/>
            <a:ext cx="6795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Priests and priestesses</a:t>
            </a:r>
          </a:p>
        </p:txBody>
      </p:sp>
      <p:cxnSp>
        <p:nvCxnSpPr>
          <p:cNvPr id="390" name="Straight Connector 389">
            <a:extLst>
              <a:ext uri="{FF2B5EF4-FFF2-40B4-BE49-F238E27FC236}">
                <a16:creationId xmlns:a16="http://schemas.microsoft.com/office/drawing/2014/main" id="{306559DA-94BC-4227-BED3-DCD555187D29}"/>
              </a:ext>
            </a:extLst>
          </p:cNvPr>
          <p:cNvCxnSpPr>
            <a:cxnSpLocks/>
          </p:cNvCxnSpPr>
          <p:nvPr/>
        </p:nvCxnSpPr>
        <p:spPr>
          <a:xfrm flipH="1">
            <a:off x="8788938" y="5409189"/>
            <a:ext cx="244985" cy="10646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3" name="TextBox 16">
            <a:extLst>
              <a:ext uri="{FF2B5EF4-FFF2-40B4-BE49-F238E27FC236}">
                <a16:creationId xmlns:a16="http://schemas.microsoft.com/office/drawing/2014/main" id="{82E1F41C-FE53-4F53-8411-DD64371B3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5727" y="4355191"/>
            <a:ext cx="6795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Blood sacrifices</a:t>
            </a:r>
          </a:p>
        </p:txBody>
      </p:sp>
      <p:sp>
        <p:nvSpPr>
          <p:cNvPr id="394" name="TextBox 16">
            <a:extLst>
              <a:ext uri="{FF2B5EF4-FFF2-40B4-BE49-F238E27FC236}">
                <a16:creationId xmlns:a16="http://schemas.microsoft.com/office/drawing/2014/main" id="{DF7E7D1F-3B56-4F25-9301-D9D962EE7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3725" y="4231741"/>
            <a:ext cx="7832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Libations and votive offerings</a:t>
            </a:r>
          </a:p>
        </p:txBody>
      </p:sp>
      <p:cxnSp>
        <p:nvCxnSpPr>
          <p:cNvPr id="424" name="Straight Connector 423">
            <a:extLst>
              <a:ext uri="{FF2B5EF4-FFF2-40B4-BE49-F238E27FC236}">
                <a16:creationId xmlns:a16="http://schemas.microsoft.com/office/drawing/2014/main" id="{1573E027-5AC2-42BC-BBA6-F0F27AF6274F}"/>
              </a:ext>
            </a:extLst>
          </p:cNvPr>
          <p:cNvCxnSpPr>
            <a:cxnSpLocks/>
          </p:cNvCxnSpPr>
          <p:nvPr/>
        </p:nvCxnSpPr>
        <p:spPr>
          <a:xfrm flipH="1" flipV="1">
            <a:off x="2104256" y="9606861"/>
            <a:ext cx="9071" cy="3321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Rectangle 425">
            <a:extLst>
              <a:ext uri="{FF2B5EF4-FFF2-40B4-BE49-F238E27FC236}">
                <a16:creationId xmlns:a16="http://schemas.microsoft.com/office/drawing/2014/main" id="{FFBEF0C4-4089-4011-8B7C-4A3352D4BA38}"/>
              </a:ext>
            </a:extLst>
          </p:cNvPr>
          <p:cNvSpPr/>
          <p:nvPr/>
        </p:nvSpPr>
        <p:spPr>
          <a:xfrm>
            <a:off x="5846823" y="13843513"/>
            <a:ext cx="64875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27" name="Rectangle 426">
            <a:extLst>
              <a:ext uri="{FF2B5EF4-FFF2-40B4-BE49-F238E27FC236}">
                <a16:creationId xmlns:a16="http://schemas.microsoft.com/office/drawing/2014/main" id="{F2F7AADA-8FF4-45AD-A7E2-C75BB9C8E1D3}"/>
              </a:ext>
            </a:extLst>
          </p:cNvPr>
          <p:cNvSpPr/>
          <p:nvPr/>
        </p:nvSpPr>
        <p:spPr>
          <a:xfrm>
            <a:off x="2629297" y="13836034"/>
            <a:ext cx="64875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29" name="Rectangle 428">
            <a:extLst>
              <a:ext uri="{FF2B5EF4-FFF2-40B4-BE49-F238E27FC236}">
                <a16:creationId xmlns:a16="http://schemas.microsoft.com/office/drawing/2014/main" id="{5ADD45F0-8DC4-4BE9-93DC-B9B4A88BA3C0}"/>
              </a:ext>
            </a:extLst>
          </p:cNvPr>
          <p:cNvSpPr/>
          <p:nvPr/>
        </p:nvSpPr>
        <p:spPr>
          <a:xfrm rot="5400000">
            <a:off x="1122088" y="12675065"/>
            <a:ext cx="69790" cy="3859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30" name="Rectangle 429">
            <a:extLst>
              <a:ext uri="{FF2B5EF4-FFF2-40B4-BE49-F238E27FC236}">
                <a16:creationId xmlns:a16="http://schemas.microsoft.com/office/drawing/2014/main" id="{D68E1A94-4CEE-4597-8EC3-57060E7C6FEB}"/>
              </a:ext>
            </a:extLst>
          </p:cNvPr>
          <p:cNvSpPr/>
          <p:nvPr/>
        </p:nvSpPr>
        <p:spPr>
          <a:xfrm rot="18306993">
            <a:off x="1364022" y="11672966"/>
            <a:ext cx="73347" cy="410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31" name="Rectangle 430">
            <a:extLst>
              <a:ext uri="{FF2B5EF4-FFF2-40B4-BE49-F238E27FC236}">
                <a16:creationId xmlns:a16="http://schemas.microsoft.com/office/drawing/2014/main" id="{6A8AE366-75C7-4608-9CD6-71259A0349C1}"/>
              </a:ext>
            </a:extLst>
          </p:cNvPr>
          <p:cNvSpPr/>
          <p:nvPr/>
        </p:nvSpPr>
        <p:spPr>
          <a:xfrm>
            <a:off x="2455293" y="11329398"/>
            <a:ext cx="64875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34" name="Rectangle 433">
            <a:extLst>
              <a:ext uri="{FF2B5EF4-FFF2-40B4-BE49-F238E27FC236}">
                <a16:creationId xmlns:a16="http://schemas.microsoft.com/office/drawing/2014/main" id="{64C6C00B-7055-4579-8481-D48C8F3E452E}"/>
              </a:ext>
            </a:extLst>
          </p:cNvPr>
          <p:cNvSpPr/>
          <p:nvPr/>
        </p:nvSpPr>
        <p:spPr>
          <a:xfrm>
            <a:off x="5659206" y="11332611"/>
            <a:ext cx="64875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35" name="Rectangle 434">
            <a:extLst>
              <a:ext uri="{FF2B5EF4-FFF2-40B4-BE49-F238E27FC236}">
                <a16:creationId xmlns:a16="http://schemas.microsoft.com/office/drawing/2014/main" id="{69BFA529-C486-4586-97D6-F22F5F16604A}"/>
              </a:ext>
            </a:extLst>
          </p:cNvPr>
          <p:cNvSpPr/>
          <p:nvPr/>
        </p:nvSpPr>
        <p:spPr>
          <a:xfrm rot="17843469">
            <a:off x="8414369" y="10823973"/>
            <a:ext cx="60129" cy="4219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36" name="Rectangle 435">
            <a:extLst>
              <a:ext uri="{FF2B5EF4-FFF2-40B4-BE49-F238E27FC236}">
                <a16:creationId xmlns:a16="http://schemas.microsoft.com/office/drawing/2014/main" id="{2BB490C6-785A-4C94-8AD4-7A2E2E7B8231}"/>
              </a:ext>
            </a:extLst>
          </p:cNvPr>
          <p:cNvSpPr/>
          <p:nvPr/>
        </p:nvSpPr>
        <p:spPr>
          <a:xfrm>
            <a:off x="5248287" y="9400595"/>
            <a:ext cx="64875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37" name="Rectangle 436">
            <a:extLst>
              <a:ext uri="{FF2B5EF4-FFF2-40B4-BE49-F238E27FC236}">
                <a16:creationId xmlns:a16="http://schemas.microsoft.com/office/drawing/2014/main" id="{DBD4796C-9F6A-4645-ADDF-2CDFEE79FC87}"/>
              </a:ext>
            </a:extLst>
          </p:cNvPr>
          <p:cNvSpPr/>
          <p:nvPr/>
        </p:nvSpPr>
        <p:spPr>
          <a:xfrm rot="5400000">
            <a:off x="2872926" y="13605158"/>
            <a:ext cx="327726" cy="986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38" name="Rectangle 437">
            <a:extLst>
              <a:ext uri="{FF2B5EF4-FFF2-40B4-BE49-F238E27FC236}">
                <a16:creationId xmlns:a16="http://schemas.microsoft.com/office/drawing/2014/main" id="{E062D52D-9FB4-4E99-BD40-A336A4E913E8}"/>
              </a:ext>
            </a:extLst>
          </p:cNvPr>
          <p:cNvSpPr/>
          <p:nvPr/>
        </p:nvSpPr>
        <p:spPr>
          <a:xfrm>
            <a:off x="3625863" y="11702769"/>
            <a:ext cx="64875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40" name="Rectangle 439">
            <a:extLst>
              <a:ext uri="{FF2B5EF4-FFF2-40B4-BE49-F238E27FC236}">
                <a16:creationId xmlns:a16="http://schemas.microsoft.com/office/drawing/2014/main" id="{7791A7AC-53A4-402A-99BF-05461E69B5E8}"/>
              </a:ext>
            </a:extLst>
          </p:cNvPr>
          <p:cNvSpPr/>
          <p:nvPr/>
        </p:nvSpPr>
        <p:spPr>
          <a:xfrm rot="10646049">
            <a:off x="7904797" y="11677501"/>
            <a:ext cx="64875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43" name="Rectangle 442">
            <a:extLst>
              <a:ext uri="{FF2B5EF4-FFF2-40B4-BE49-F238E27FC236}">
                <a16:creationId xmlns:a16="http://schemas.microsoft.com/office/drawing/2014/main" id="{4F63709F-2A8F-402D-AF35-A8B828CEEEC2}"/>
              </a:ext>
            </a:extLst>
          </p:cNvPr>
          <p:cNvSpPr/>
          <p:nvPr/>
        </p:nvSpPr>
        <p:spPr>
          <a:xfrm>
            <a:off x="6144659" y="9096855"/>
            <a:ext cx="64875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70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0721" y="12709357"/>
            <a:ext cx="874367" cy="584775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Introduction to specification, assessment and skills</a:t>
            </a:r>
          </a:p>
        </p:txBody>
      </p:sp>
      <p:sp>
        <p:nvSpPr>
          <p:cNvPr id="372" name="TextBox 16">
            <a:extLst>
              <a:ext uri="{FF2B5EF4-FFF2-40B4-BE49-F238E27FC236}">
                <a16:creationId xmlns:a16="http://schemas.microsoft.com/office/drawing/2014/main" id="{F51E682C-7794-46B3-9E82-58F09E637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0394" y="12820025"/>
            <a:ext cx="7837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Roman culture and traditions</a:t>
            </a:r>
          </a:p>
        </p:txBody>
      </p:sp>
      <p:sp>
        <p:nvSpPr>
          <p:cNvPr id="373" name="TextBox 16">
            <a:extLst>
              <a:ext uri="{FF2B5EF4-FFF2-40B4-BE49-F238E27FC236}">
                <a16:creationId xmlns:a16="http://schemas.microsoft.com/office/drawing/2014/main" id="{13FF97DC-8DD9-4DD4-96DD-B41B6B5F4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8190" y="12783451"/>
            <a:ext cx="11020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u="sng" dirty="0" err="1">
                <a:cs typeface="Calibri" panose="020F0502020204030204" pitchFamily="34" charset="0"/>
              </a:rPr>
              <a:t>Themes:</a:t>
            </a:r>
            <a:r>
              <a:rPr lang="en-US" altLang="en-US" sz="800" dirty="0" err="1">
                <a:cs typeface="Calibri" panose="020F0502020204030204" pitchFamily="34" charset="0"/>
              </a:rPr>
              <a:t>Divi</a:t>
            </a:r>
            <a:r>
              <a:rPr lang="en-US" altLang="en-US" sz="800" dirty="0">
                <a:cs typeface="Calibri" panose="020F0502020204030204" pitchFamily="34" charset="0"/>
              </a:rPr>
              <a:t> </a:t>
            </a:r>
            <a:r>
              <a:rPr lang="en-US" altLang="en-US" sz="800" dirty="0" err="1">
                <a:cs typeface="Calibri" panose="020F0502020204030204" pitchFamily="34" charset="0"/>
              </a:rPr>
              <a:t>Filius</a:t>
            </a:r>
            <a:r>
              <a:rPr lang="en-US" altLang="en-US" sz="800" dirty="0">
                <a:cs typeface="Calibri" panose="020F0502020204030204" pitchFamily="34" charset="0"/>
              </a:rPr>
              <a:t>, Imperator, Augustus, Culture Hero, Pater </a:t>
            </a:r>
            <a:r>
              <a:rPr lang="en-US" altLang="en-US" sz="800" dirty="0" err="1">
                <a:cs typeface="Calibri" panose="020F0502020204030204" pitchFamily="34" charset="0"/>
              </a:rPr>
              <a:t>Patriae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386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6114" y="12752660"/>
            <a:ext cx="722006" cy="584775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Octavian Comes to Rome 44-42 BC</a:t>
            </a:r>
          </a:p>
        </p:txBody>
      </p:sp>
      <p:sp>
        <p:nvSpPr>
          <p:cNvPr id="387" name="TextBox 16">
            <a:extLst>
              <a:ext uri="{FF2B5EF4-FFF2-40B4-BE49-F238E27FC236}">
                <a16:creationId xmlns:a16="http://schemas.microsoft.com/office/drawing/2014/main" id="{A9CBE379-11B0-4A8C-BB5F-8606692C8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7974" y="12219953"/>
            <a:ext cx="65379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 err="1">
                <a:cs typeface="Calibri" panose="020F0502020204030204" pitchFamily="34" charset="0"/>
              </a:rPr>
              <a:t>Divi</a:t>
            </a:r>
            <a:r>
              <a:rPr lang="en-US" altLang="en-US" sz="800" dirty="0">
                <a:cs typeface="Calibri" panose="020F0502020204030204" pitchFamily="34" charset="0"/>
              </a:rPr>
              <a:t> </a:t>
            </a:r>
            <a:r>
              <a:rPr lang="en-US" altLang="en-US" sz="800" dirty="0" err="1">
                <a:cs typeface="Calibri" panose="020F0502020204030204" pitchFamily="34" charset="0"/>
              </a:rPr>
              <a:t>Filius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391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9649" y="12184075"/>
            <a:ext cx="598827" cy="461665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Power Struggle 42-30 BC</a:t>
            </a:r>
          </a:p>
        </p:txBody>
      </p:sp>
      <p:sp>
        <p:nvSpPr>
          <p:cNvPr id="401" name="TextBox 16">
            <a:extLst>
              <a:ext uri="{FF2B5EF4-FFF2-40B4-BE49-F238E27FC236}">
                <a16:creationId xmlns:a16="http://schemas.microsoft.com/office/drawing/2014/main" id="{A8E4F077-498D-42D9-8844-860DA85FB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5138" y="12174864"/>
            <a:ext cx="80107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Antony’s mistakes</a:t>
            </a:r>
          </a:p>
        </p:txBody>
      </p:sp>
      <p:sp>
        <p:nvSpPr>
          <p:cNvPr id="404" name="TextBox 16">
            <a:extLst>
              <a:ext uri="{FF2B5EF4-FFF2-40B4-BE49-F238E27FC236}">
                <a16:creationId xmlns:a16="http://schemas.microsoft.com/office/drawing/2014/main" id="{B7781BB0-EC8C-4ABE-8A99-A24B68A3C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1998" y="8338853"/>
            <a:ext cx="1275641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700" dirty="0">
                <a:cs typeface="Calibri" panose="020F0502020204030204" pitchFamily="34" charset="0"/>
              </a:rPr>
              <a:t>Propertius Elegies 3.12/ 3.4/ 4.6, Ovid Metamorphoses</a:t>
            </a:r>
          </a:p>
          <a:p>
            <a:pPr algn="ctr" eaLnBrk="1" hangingPunct="1"/>
            <a:r>
              <a:rPr lang="en-US" altLang="en-US" sz="700" dirty="0">
                <a:cs typeface="Calibri" panose="020F0502020204030204" pitchFamily="34" charset="0"/>
              </a:rPr>
              <a:t> Horace Odes 3.6/4.15/4.4,</a:t>
            </a:r>
          </a:p>
          <a:p>
            <a:pPr algn="ctr" eaLnBrk="1" hangingPunct="1"/>
            <a:r>
              <a:rPr lang="en-US" altLang="en-US" sz="700" dirty="0">
                <a:cs typeface="Calibri" panose="020F0502020204030204" pitchFamily="34" charset="0"/>
              </a:rPr>
              <a:t> Ara </a:t>
            </a:r>
            <a:r>
              <a:rPr lang="en-US" altLang="en-US" sz="700" dirty="0" err="1">
                <a:cs typeface="Calibri" panose="020F0502020204030204" pitchFamily="34" charset="0"/>
              </a:rPr>
              <a:t>Pacis</a:t>
            </a:r>
            <a:r>
              <a:rPr lang="en-US" altLang="en-US" sz="700" dirty="0">
                <a:cs typeface="Calibri" panose="020F0502020204030204" pitchFamily="34" charset="0"/>
              </a:rPr>
              <a:t>,  Forum of Augustus,  </a:t>
            </a:r>
            <a:r>
              <a:rPr lang="en-US" altLang="en-US" sz="700" dirty="0" err="1">
                <a:cs typeface="Calibri" panose="020F0502020204030204" pitchFamily="34" charset="0"/>
              </a:rPr>
              <a:t>Kalabsha</a:t>
            </a:r>
            <a:r>
              <a:rPr lang="en-US" altLang="en-US" sz="700" dirty="0">
                <a:cs typeface="Calibri" panose="020F0502020204030204" pitchFamily="34" charset="0"/>
              </a:rPr>
              <a:t> Gate</a:t>
            </a:r>
          </a:p>
        </p:txBody>
      </p:sp>
      <p:sp>
        <p:nvSpPr>
          <p:cNvPr id="406" name="TextBox 16">
            <a:extLst>
              <a:ext uri="{FF2B5EF4-FFF2-40B4-BE49-F238E27FC236}">
                <a16:creationId xmlns:a16="http://schemas.microsoft.com/office/drawing/2014/main" id="{B7781BB0-EC8C-4ABE-8A99-A24B68A3C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429" y="8613152"/>
            <a:ext cx="6383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Augustus’ death</a:t>
            </a:r>
          </a:p>
        </p:txBody>
      </p:sp>
      <p:sp>
        <p:nvSpPr>
          <p:cNvPr id="407" name="TextBox 16">
            <a:extLst>
              <a:ext uri="{FF2B5EF4-FFF2-40B4-BE49-F238E27FC236}">
                <a16:creationId xmlns:a16="http://schemas.microsoft.com/office/drawing/2014/main" id="{4472EC57-6F2A-4F85-BB5B-D4129D36B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0009" y="9968739"/>
            <a:ext cx="1053132" cy="58477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i="1" u="sng" dirty="0">
                <a:cs typeface="Calibri" panose="020F0502020204030204" pitchFamily="34" charset="0"/>
              </a:rPr>
              <a:t>The World of the Hero:H408/11</a:t>
            </a:r>
          </a:p>
          <a:p>
            <a:pPr algn="ctr" eaLnBrk="1" hangingPunct="1"/>
            <a:r>
              <a:rPr lang="en-US" altLang="en-US" sz="800" i="1" u="sng" dirty="0">
                <a:cs typeface="Calibri" panose="020F0502020204030204" pitchFamily="34" charset="0"/>
              </a:rPr>
              <a:t>Virgil’s Aeneid</a:t>
            </a:r>
          </a:p>
          <a:p>
            <a:pPr algn="ctr" eaLnBrk="1" hangingPunct="1"/>
            <a:endParaRPr lang="en-US" altLang="en-US" sz="800" i="1" u="sng" dirty="0">
              <a:cs typeface="Calibri" panose="020F0502020204030204" pitchFamily="34" charset="0"/>
            </a:endParaRPr>
          </a:p>
        </p:txBody>
      </p:sp>
      <p:sp>
        <p:nvSpPr>
          <p:cNvPr id="408" name="TextBox 16">
            <a:extLst>
              <a:ext uri="{FF2B5EF4-FFF2-40B4-BE49-F238E27FC236}">
                <a16:creationId xmlns:a16="http://schemas.microsoft.com/office/drawing/2014/main" id="{4472EC57-6F2A-4F85-BB5B-D4129D36B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0257" y="8544609"/>
            <a:ext cx="812251" cy="33855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i="1" u="sng" dirty="0">
                <a:cs typeface="Calibri" panose="020F0502020204030204" pitchFamily="34" charset="0"/>
              </a:rPr>
              <a:t>H408/31 Greek Religion</a:t>
            </a:r>
          </a:p>
        </p:txBody>
      </p:sp>
      <p:sp>
        <p:nvSpPr>
          <p:cNvPr id="410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947" y="12800249"/>
            <a:ext cx="722006" cy="707886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i="1" u="sng" dirty="0">
                <a:cs typeface="Calibri" panose="020F0502020204030204" pitchFamily="34" charset="0"/>
              </a:rPr>
              <a:t>H408/22 Culture and the Arts: Imperial Image</a:t>
            </a:r>
          </a:p>
        </p:txBody>
      </p:sp>
      <p:sp>
        <p:nvSpPr>
          <p:cNvPr id="411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6459" y="14312978"/>
            <a:ext cx="722006" cy="707886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i="1" dirty="0">
                <a:cs typeface="Calibri" panose="020F0502020204030204" pitchFamily="34" charset="0"/>
              </a:rPr>
              <a:t> H408/11 The World of the Hero: Homer’s Odyssey</a:t>
            </a:r>
          </a:p>
        </p:txBody>
      </p:sp>
      <p:sp>
        <p:nvSpPr>
          <p:cNvPr id="413" name="TextBox 16">
            <a:extLst>
              <a:ext uri="{FF2B5EF4-FFF2-40B4-BE49-F238E27FC236}">
                <a16:creationId xmlns:a16="http://schemas.microsoft.com/office/drawing/2014/main" id="{FC407599-7760-4857-B4E1-32AC222CC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145" y="9772739"/>
            <a:ext cx="1002296" cy="46166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Historical background to the Aeneid</a:t>
            </a:r>
          </a:p>
        </p:txBody>
      </p:sp>
      <p:sp>
        <p:nvSpPr>
          <p:cNvPr id="417" name="TextBox 16">
            <a:extLst>
              <a:ext uri="{FF2B5EF4-FFF2-40B4-BE49-F238E27FC236}">
                <a16:creationId xmlns:a16="http://schemas.microsoft.com/office/drawing/2014/main" id="{FC407599-7760-4857-B4E1-32AC222CC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893" y="7801380"/>
            <a:ext cx="761950" cy="46166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The Nature of Olympian Gods</a:t>
            </a:r>
          </a:p>
        </p:txBody>
      </p:sp>
      <p:sp>
        <p:nvSpPr>
          <p:cNvPr id="419" name="TextBox 16">
            <a:extLst>
              <a:ext uri="{FF2B5EF4-FFF2-40B4-BE49-F238E27FC236}">
                <a16:creationId xmlns:a16="http://schemas.microsoft.com/office/drawing/2014/main" id="{510CFEF7-B90F-440E-A173-29DB6A592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0225" y="8193680"/>
            <a:ext cx="10165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Anthropomorphism</a:t>
            </a:r>
          </a:p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&amp; power</a:t>
            </a:r>
          </a:p>
        </p:txBody>
      </p:sp>
      <p:sp>
        <p:nvSpPr>
          <p:cNvPr id="420" name="TextBox 16">
            <a:extLst>
              <a:ext uri="{FF2B5EF4-FFF2-40B4-BE49-F238E27FC236}">
                <a16:creationId xmlns:a16="http://schemas.microsoft.com/office/drawing/2014/main" id="{FC407599-7760-4857-B4E1-32AC222CC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307" y="6436793"/>
            <a:ext cx="760000" cy="215444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en-US" altLang="en-US" sz="800" b="1" dirty="0">
              <a:cs typeface="Calibri" panose="020F0502020204030204" pitchFamily="34" charset="0"/>
            </a:endParaRPr>
          </a:p>
        </p:txBody>
      </p:sp>
      <p:sp>
        <p:nvSpPr>
          <p:cNvPr id="421" name="TextBox 16">
            <a:extLst>
              <a:ext uri="{FF2B5EF4-FFF2-40B4-BE49-F238E27FC236}">
                <a16:creationId xmlns:a16="http://schemas.microsoft.com/office/drawing/2014/main" id="{33FB41E4-6715-4686-9660-3E41D29D0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5093" y="6844171"/>
            <a:ext cx="82275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 </a:t>
            </a:r>
            <a:r>
              <a:rPr lang="en-US" altLang="en-US" sz="800" dirty="0" err="1">
                <a:cs typeface="Calibri" panose="020F0502020204030204" pitchFamily="34" charset="0"/>
              </a:rPr>
              <a:t>Panathenaia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sp>
        <p:nvSpPr>
          <p:cNvPr id="422" name="TextBox 16">
            <a:extLst>
              <a:ext uri="{FF2B5EF4-FFF2-40B4-BE49-F238E27FC236}">
                <a16:creationId xmlns:a16="http://schemas.microsoft.com/office/drawing/2014/main" id="{FC407599-7760-4857-B4E1-32AC222CC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5778" y="7796973"/>
            <a:ext cx="671408" cy="5847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Personal Experience of the Divine</a:t>
            </a:r>
          </a:p>
        </p:txBody>
      </p:sp>
      <p:sp>
        <p:nvSpPr>
          <p:cNvPr id="423" name="TextBox 16">
            <a:extLst>
              <a:ext uri="{FF2B5EF4-FFF2-40B4-BE49-F238E27FC236}">
                <a16:creationId xmlns:a16="http://schemas.microsoft.com/office/drawing/2014/main" id="{662A57E6-CBDB-4A53-8ABB-C568A3D74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4786" y="7784688"/>
            <a:ext cx="9818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Religious participation: household, deme, polis, Panhellenic</a:t>
            </a:r>
          </a:p>
        </p:txBody>
      </p:sp>
      <p:sp>
        <p:nvSpPr>
          <p:cNvPr id="428" name="TextBox 16">
            <a:extLst>
              <a:ext uri="{FF2B5EF4-FFF2-40B4-BE49-F238E27FC236}">
                <a16:creationId xmlns:a16="http://schemas.microsoft.com/office/drawing/2014/main" id="{FC407599-7760-4857-B4E1-32AC222CC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8896" y="6377485"/>
            <a:ext cx="572205" cy="215444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en-US" altLang="en-US" sz="800" b="1" dirty="0">
              <a:cs typeface="Calibri" panose="020F0502020204030204" pitchFamily="34" charset="0"/>
            </a:endParaRPr>
          </a:p>
        </p:txBody>
      </p:sp>
      <p:sp>
        <p:nvSpPr>
          <p:cNvPr id="445" name="TextBox 16">
            <a:extLst>
              <a:ext uri="{FF2B5EF4-FFF2-40B4-BE49-F238E27FC236}">
                <a16:creationId xmlns:a16="http://schemas.microsoft.com/office/drawing/2014/main" id="{C337FA7A-F793-4CE1-8E04-E546FF7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4429" y="7117430"/>
            <a:ext cx="7732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Politics and religion</a:t>
            </a:r>
          </a:p>
        </p:txBody>
      </p:sp>
      <p:sp>
        <p:nvSpPr>
          <p:cNvPr id="446" name="TextBox 16">
            <a:extLst>
              <a:ext uri="{FF2B5EF4-FFF2-40B4-BE49-F238E27FC236}">
                <a16:creationId xmlns:a16="http://schemas.microsoft.com/office/drawing/2014/main" id="{C337FA7A-F793-4CE1-8E04-E546FF7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806" y="5649653"/>
            <a:ext cx="11777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Book 12 and the ending to the Aeneid</a:t>
            </a:r>
          </a:p>
        </p:txBody>
      </p:sp>
      <p:sp>
        <p:nvSpPr>
          <p:cNvPr id="447" name="TextBox 16">
            <a:extLst>
              <a:ext uri="{FF2B5EF4-FFF2-40B4-BE49-F238E27FC236}">
                <a16:creationId xmlns:a16="http://schemas.microsoft.com/office/drawing/2014/main" id="{C337FA7A-F793-4CE1-8E04-E546FF7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9233" y="7802758"/>
            <a:ext cx="7732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Eleusinian mysteries</a:t>
            </a:r>
          </a:p>
        </p:txBody>
      </p:sp>
      <p:sp>
        <p:nvSpPr>
          <p:cNvPr id="448" name="TextBox 16">
            <a:extLst>
              <a:ext uri="{FF2B5EF4-FFF2-40B4-BE49-F238E27FC236}">
                <a16:creationId xmlns:a16="http://schemas.microsoft.com/office/drawing/2014/main" id="{C337FA7A-F793-4CE1-8E04-E546FF7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935" y="7693802"/>
            <a:ext cx="7732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Oracle at Dodona</a:t>
            </a:r>
          </a:p>
        </p:txBody>
      </p:sp>
      <p:cxnSp>
        <p:nvCxnSpPr>
          <p:cNvPr id="449" name="Straight Connector 448">
            <a:extLst>
              <a:ext uri="{FF2B5EF4-FFF2-40B4-BE49-F238E27FC236}">
                <a16:creationId xmlns:a16="http://schemas.microsoft.com/office/drawing/2014/main" id="{D3CC435B-1F05-47F5-8F33-64D1FB288BEC}"/>
              </a:ext>
            </a:extLst>
          </p:cNvPr>
          <p:cNvCxnSpPr>
            <a:cxnSpLocks/>
          </p:cNvCxnSpPr>
          <p:nvPr/>
        </p:nvCxnSpPr>
        <p:spPr>
          <a:xfrm flipV="1">
            <a:off x="6103062" y="7562348"/>
            <a:ext cx="0" cy="51490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" name="TextBox 16">
            <a:extLst>
              <a:ext uri="{FF2B5EF4-FFF2-40B4-BE49-F238E27FC236}">
                <a16:creationId xmlns:a16="http://schemas.microsoft.com/office/drawing/2014/main" id="{C337FA7A-F793-4CE1-8E04-E546FF7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1307" y="8026622"/>
            <a:ext cx="77328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Asclepius</a:t>
            </a:r>
          </a:p>
        </p:txBody>
      </p:sp>
      <p:sp>
        <p:nvSpPr>
          <p:cNvPr id="451" name="TextBox 16">
            <a:extLst>
              <a:ext uri="{FF2B5EF4-FFF2-40B4-BE49-F238E27FC236}">
                <a16:creationId xmlns:a16="http://schemas.microsoft.com/office/drawing/2014/main" id="{C337FA7A-F793-4CE1-8E04-E546FF7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6735" y="6050534"/>
            <a:ext cx="9100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 err="1">
                <a:cs typeface="Calibri" panose="020F0502020204030204" pitchFamily="34" charset="0"/>
              </a:rPr>
              <a:t>Characterisation</a:t>
            </a:r>
            <a:r>
              <a:rPr lang="en-US" altLang="en-US" sz="800" dirty="0">
                <a:cs typeface="Calibri" panose="020F0502020204030204" pitchFamily="34" charset="0"/>
              </a:rPr>
              <a:t> of Camilla</a:t>
            </a:r>
          </a:p>
        </p:txBody>
      </p:sp>
      <p:sp>
        <p:nvSpPr>
          <p:cNvPr id="452" name="TextBox 16">
            <a:extLst>
              <a:ext uri="{FF2B5EF4-FFF2-40B4-BE49-F238E27FC236}">
                <a16:creationId xmlns:a16="http://schemas.microsoft.com/office/drawing/2014/main" id="{C337FA7A-F793-4CE1-8E04-E546FF7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1811" y="5644011"/>
            <a:ext cx="7732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Women in the Aeneid</a:t>
            </a:r>
          </a:p>
        </p:txBody>
      </p:sp>
      <p:sp>
        <p:nvSpPr>
          <p:cNvPr id="453" name="TextBox 16">
            <a:extLst>
              <a:ext uri="{FF2B5EF4-FFF2-40B4-BE49-F238E27FC236}">
                <a16:creationId xmlns:a16="http://schemas.microsoft.com/office/drawing/2014/main" id="{C337FA7A-F793-4CE1-8E04-E546FF7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736" y="5630122"/>
            <a:ext cx="12767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Review key characters and themes</a:t>
            </a:r>
          </a:p>
        </p:txBody>
      </p:sp>
      <p:sp>
        <p:nvSpPr>
          <p:cNvPr id="457" name="TextBox 16">
            <a:extLst>
              <a:ext uri="{FF2B5EF4-FFF2-40B4-BE49-F238E27FC236}">
                <a16:creationId xmlns:a16="http://schemas.microsoft.com/office/drawing/2014/main" id="{FC407599-7760-4857-B4E1-32AC222CC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6256" y="7865299"/>
            <a:ext cx="755919" cy="33855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Religion and Society</a:t>
            </a:r>
          </a:p>
        </p:txBody>
      </p:sp>
      <p:sp>
        <p:nvSpPr>
          <p:cNvPr id="458" name="TextBox 16">
            <a:extLst>
              <a:ext uri="{FF2B5EF4-FFF2-40B4-BE49-F238E27FC236}">
                <a16:creationId xmlns:a16="http://schemas.microsoft.com/office/drawing/2014/main" id="{1B6B8BD9-01E4-40DC-916D-45522D1CF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7680" y="4380628"/>
            <a:ext cx="9669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Olympia &amp; the Olympic Games</a:t>
            </a:r>
          </a:p>
        </p:txBody>
      </p:sp>
      <p:cxnSp>
        <p:nvCxnSpPr>
          <p:cNvPr id="461" name="Straight Connector 460">
            <a:extLst>
              <a:ext uri="{FF2B5EF4-FFF2-40B4-BE49-F238E27FC236}">
                <a16:creationId xmlns:a16="http://schemas.microsoft.com/office/drawing/2014/main" id="{306559DA-94BC-4227-BED3-DCD555187D29}"/>
              </a:ext>
            </a:extLst>
          </p:cNvPr>
          <p:cNvCxnSpPr>
            <a:cxnSpLocks/>
          </p:cNvCxnSpPr>
          <p:nvPr/>
        </p:nvCxnSpPr>
        <p:spPr>
          <a:xfrm>
            <a:off x="7844739" y="4583420"/>
            <a:ext cx="0" cy="333907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Box 16">
            <a:extLst>
              <a:ext uri="{FF2B5EF4-FFF2-40B4-BE49-F238E27FC236}">
                <a16:creationId xmlns:a16="http://schemas.microsoft.com/office/drawing/2014/main" id="{1B6B8BD9-01E4-40DC-916D-45522D1CF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6426" y="6473050"/>
            <a:ext cx="9669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Book 11. The effects of war</a:t>
            </a:r>
          </a:p>
        </p:txBody>
      </p:sp>
      <p:sp>
        <p:nvSpPr>
          <p:cNvPr id="464" name="TextBox 16">
            <a:extLst>
              <a:ext uri="{FF2B5EF4-FFF2-40B4-BE49-F238E27FC236}">
                <a16:creationId xmlns:a16="http://schemas.microsoft.com/office/drawing/2014/main" id="{DF7E7D1F-3B56-4F25-9301-D9D962EE7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7714" y="4406469"/>
            <a:ext cx="11683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Philosophical thinking in the Greek context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2" y="2775569"/>
            <a:ext cx="999853" cy="9778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779" y="2900891"/>
            <a:ext cx="1084583" cy="108458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063" y="3026673"/>
            <a:ext cx="1636051" cy="850366"/>
          </a:xfrm>
          <a:prstGeom prst="rect">
            <a:avLst/>
          </a:prstGeom>
        </p:spPr>
      </p:pic>
      <p:sp>
        <p:nvSpPr>
          <p:cNvPr id="465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3008" y="14467155"/>
            <a:ext cx="733114" cy="707886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What is Classical </a:t>
            </a:r>
            <a:r>
              <a:rPr lang="en-US" altLang="en-US" sz="800" b="1" dirty="0" err="1">
                <a:cs typeface="Calibri" panose="020F0502020204030204" pitchFamily="34" charset="0"/>
              </a:rPr>
              <a:t>Civilisation</a:t>
            </a:r>
            <a:r>
              <a:rPr lang="en-US" altLang="en-US" sz="800" b="1" dirty="0">
                <a:cs typeface="Calibri" panose="020F0502020204030204" pitchFamily="34" charset="0"/>
              </a:rPr>
              <a:t>: Ancient Greece</a:t>
            </a:r>
          </a:p>
        </p:txBody>
      </p:sp>
      <p:sp>
        <p:nvSpPr>
          <p:cNvPr id="466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873" y="14528710"/>
            <a:ext cx="827758" cy="58477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Ancient Greek Historical and Mythological Context </a:t>
            </a:r>
          </a:p>
        </p:txBody>
      </p:sp>
      <p:sp>
        <p:nvSpPr>
          <p:cNvPr id="476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820" y="13036437"/>
            <a:ext cx="733114" cy="46166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Reading Homer’s Odyssey</a:t>
            </a:r>
          </a:p>
        </p:txBody>
      </p:sp>
      <p:sp>
        <p:nvSpPr>
          <p:cNvPr id="477" name="TextBox 16">
            <a:extLst>
              <a:ext uri="{FF2B5EF4-FFF2-40B4-BE49-F238E27FC236}">
                <a16:creationId xmlns:a16="http://schemas.microsoft.com/office/drawing/2014/main" id="{631C9E14-82B0-4BD5-862F-DA454EC5F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8636" y="9984582"/>
            <a:ext cx="1630211" cy="58477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Thematic </a:t>
            </a:r>
            <a:r>
              <a:rPr lang="en-US" altLang="en-US" sz="800" b="1" dirty="0" smtClean="0">
                <a:cs typeface="Calibri" panose="020F0502020204030204" pitchFamily="34" charset="0"/>
              </a:rPr>
              <a:t>Study of the Odyssey: Women, Immortals, Relationships, Justice, Revenge, Fantasy, Reality, Loyalty, Betrayal</a:t>
            </a:r>
            <a:endParaRPr lang="en-US" altLang="en-US" sz="800" b="1" dirty="0">
              <a:cs typeface="Calibri" panose="020F0502020204030204" pitchFamily="34" charset="0"/>
            </a:endParaRPr>
          </a:p>
        </p:txBody>
      </p:sp>
      <p:sp>
        <p:nvSpPr>
          <p:cNvPr id="56" name="AutoShape 2" descr="Aureus - Octavius (C•CAESAR•COS•PONT•AVG / C•CAESAR•DICT•PERP•PONT•MAX) -  Roman Republic (ancient) – Numis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525" y="12071704"/>
            <a:ext cx="774396" cy="43777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8319" y="11774130"/>
            <a:ext cx="434867" cy="678876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3205" y="12288366"/>
            <a:ext cx="874649" cy="445681"/>
          </a:xfrm>
          <a:prstGeom prst="rect">
            <a:avLst/>
          </a:prstGeom>
        </p:spPr>
      </p:pic>
      <p:sp>
        <p:nvSpPr>
          <p:cNvPr id="418" name="TextBox 16">
            <a:extLst>
              <a:ext uri="{FF2B5EF4-FFF2-40B4-BE49-F238E27FC236}">
                <a16:creationId xmlns:a16="http://schemas.microsoft.com/office/drawing/2014/main" id="{2CDAB032-7EC0-4DD2-882A-CA3EAEAF5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8232" y="10672520"/>
            <a:ext cx="7622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Augustus the Religious leader</a:t>
            </a:r>
          </a:p>
        </p:txBody>
      </p:sp>
      <p:pic>
        <p:nvPicPr>
          <p:cNvPr id="128" name="Picture 1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00310" y="7981188"/>
            <a:ext cx="455878" cy="806554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60394">
            <a:off x="8600752" y="9096471"/>
            <a:ext cx="79255" cy="371888"/>
          </a:xfrm>
          <a:prstGeom prst="rect">
            <a:avLst/>
          </a:prstGeom>
        </p:spPr>
      </p:pic>
      <p:cxnSp>
        <p:nvCxnSpPr>
          <p:cNvPr id="425" name="Straight Connector 424">
            <a:extLst>
              <a:ext uri="{FF2B5EF4-FFF2-40B4-BE49-F238E27FC236}">
                <a16:creationId xmlns:a16="http://schemas.microsoft.com/office/drawing/2014/main" id="{F402FB22-5F94-45D7-BA07-C570A99B160C}"/>
              </a:ext>
            </a:extLst>
          </p:cNvPr>
          <p:cNvCxnSpPr>
            <a:cxnSpLocks/>
          </p:cNvCxnSpPr>
          <p:nvPr/>
        </p:nvCxnSpPr>
        <p:spPr>
          <a:xfrm flipH="1">
            <a:off x="8694553" y="9558316"/>
            <a:ext cx="283874" cy="29609"/>
          </a:xfrm>
          <a:prstGeom prst="line">
            <a:avLst/>
          </a:prstGeom>
          <a:ln>
            <a:solidFill>
              <a:srgbClr val="FFC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69" name="TextBox 16">
            <a:extLst>
              <a:ext uri="{FF2B5EF4-FFF2-40B4-BE49-F238E27FC236}">
                <a16:creationId xmlns:a16="http://schemas.microsoft.com/office/drawing/2014/main" id="{B7729D7B-0586-43AD-BE10-8B45A6195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6978" y="9146998"/>
            <a:ext cx="6930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Augustus adjusts his relationship with Julius Caesar</a:t>
            </a:r>
          </a:p>
        </p:txBody>
      </p:sp>
      <p:sp>
        <p:nvSpPr>
          <p:cNvPr id="472" name="TextBox 16">
            <a:extLst>
              <a:ext uri="{FF2B5EF4-FFF2-40B4-BE49-F238E27FC236}">
                <a16:creationId xmlns:a16="http://schemas.microsoft.com/office/drawing/2014/main" id="{B7729D7B-0586-43AD-BE10-8B45A6195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578" y="8735294"/>
            <a:ext cx="6930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Augustus Father of the State</a:t>
            </a:r>
          </a:p>
        </p:txBody>
      </p:sp>
      <p:sp>
        <p:nvSpPr>
          <p:cNvPr id="309" name="TextBox 16">
            <a:extLst>
              <a:ext uri="{FF2B5EF4-FFF2-40B4-BE49-F238E27FC236}">
                <a16:creationId xmlns:a16="http://schemas.microsoft.com/office/drawing/2014/main" id="{14C5E1DE-1AAD-1E39-9CBF-30B096609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9819" y="8676759"/>
            <a:ext cx="69586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Building </a:t>
            </a:r>
            <a:r>
              <a:rPr lang="en-US" altLang="en-US" sz="800" dirty="0" err="1">
                <a:cs typeface="Calibri" panose="020F0502020204030204" pitchFamily="34" charset="0"/>
              </a:rPr>
              <a:t>programme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95776D0F-97F0-CA45-994F-BF2E9A2EBDDC}"/>
              </a:ext>
            </a:extLst>
          </p:cNvPr>
          <p:cNvCxnSpPr>
            <a:cxnSpLocks/>
          </p:cNvCxnSpPr>
          <p:nvPr/>
        </p:nvCxnSpPr>
        <p:spPr>
          <a:xfrm flipH="1">
            <a:off x="5575327" y="8891487"/>
            <a:ext cx="2984" cy="303737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7" name="TextBox 16">
            <a:extLst>
              <a:ext uri="{FF2B5EF4-FFF2-40B4-BE49-F238E27FC236}">
                <a16:creationId xmlns:a16="http://schemas.microsoft.com/office/drawing/2014/main" id="{A8E4F077-498D-42D9-8844-860DA85FB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635" y="12192220"/>
            <a:ext cx="7128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Octavian and Apollo, Octavian and Livia</a:t>
            </a:r>
          </a:p>
        </p:txBody>
      </p:sp>
      <p:sp>
        <p:nvSpPr>
          <p:cNvPr id="403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4357" y="11721951"/>
            <a:ext cx="667597" cy="584775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Augustus’ Reign</a:t>
            </a:r>
          </a:p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 29 BC – AD 14</a:t>
            </a:r>
          </a:p>
        </p:txBody>
      </p:sp>
      <p:sp>
        <p:nvSpPr>
          <p:cNvPr id="326" name="TextBox 16">
            <a:extLst>
              <a:ext uri="{FF2B5EF4-FFF2-40B4-BE49-F238E27FC236}">
                <a16:creationId xmlns:a16="http://schemas.microsoft.com/office/drawing/2014/main" id="{423D77BE-7353-8A21-42E5-FEB12DD51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370" y="8483414"/>
            <a:ext cx="77328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Res Gestae</a:t>
            </a:r>
          </a:p>
        </p:txBody>
      </p: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F418AFB3-504B-EA78-1176-436CECBD2735}"/>
              </a:ext>
            </a:extLst>
          </p:cNvPr>
          <p:cNvCxnSpPr>
            <a:cxnSpLocks/>
          </p:cNvCxnSpPr>
          <p:nvPr/>
        </p:nvCxnSpPr>
        <p:spPr>
          <a:xfrm>
            <a:off x="4349386" y="8677904"/>
            <a:ext cx="0" cy="490558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TextBox 16">
            <a:extLst>
              <a:ext uri="{FF2B5EF4-FFF2-40B4-BE49-F238E27FC236}">
                <a16:creationId xmlns:a16="http://schemas.microsoft.com/office/drawing/2014/main" id="{AECAF64E-5787-3630-0EAE-3B9626A5A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1692" y="8498288"/>
            <a:ext cx="63834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Suetonius</a:t>
            </a:r>
          </a:p>
        </p:txBody>
      </p:sp>
      <p:sp>
        <p:nvSpPr>
          <p:cNvPr id="332" name="TextBox 16">
            <a:extLst>
              <a:ext uri="{FF2B5EF4-FFF2-40B4-BE49-F238E27FC236}">
                <a16:creationId xmlns:a16="http://schemas.microsoft.com/office/drawing/2014/main" id="{7BD0BE73-7843-2194-80D4-14ADBD31C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128" y="8336653"/>
            <a:ext cx="7134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 </a:t>
            </a:r>
            <a:r>
              <a:rPr lang="en-US" altLang="en-US" sz="800" dirty="0" err="1">
                <a:cs typeface="Calibri" panose="020F0502020204030204" pitchFamily="34" charset="0"/>
              </a:rPr>
              <a:t>Sebasteion</a:t>
            </a:r>
            <a:r>
              <a:rPr lang="en-US" altLang="en-US" sz="800" dirty="0">
                <a:cs typeface="Calibri" panose="020F0502020204030204" pitchFamily="34" charset="0"/>
              </a:rPr>
              <a:t> at </a:t>
            </a:r>
            <a:r>
              <a:rPr lang="en-US" altLang="en-US" sz="800" dirty="0" err="1">
                <a:cs typeface="Calibri" panose="020F0502020204030204" pitchFamily="34" charset="0"/>
              </a:rPr>
              <a:t>Aphrodisias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26B883E4-A2BE-9D2D-76DA-690CB41FB8F4}"/>
              </a:ext>
            </a:extLst>
          </p:cNvPr>
          <p:cNvCxnSpPr>
            <a:cxnSpLocks/>
          </p:cNvCxnSpPr>
          <p:nvPr/>
        </p:nvCxnSpPr>
        <p:spPr>
          <a:xfrm flipH="1">
            <a:off x="3943582" y="8885876"/>
            <a:ext cx="2952" cy="233537"/>
          </a:xfrm>
          <a:prstGeom prst="line">
            <a:avLst/>
          </a:prstGeom>
          <a:ln w="190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" name="TextBox 16">
            <a:extLst>
              <a:ext uri="{FF2B5EF4-FFF2-40B4-BE49-F238E27FC236}">
                <a16:creationId xmlns:a16="http://schemas.microsoft.com/office/drawing/2014/main" id="{1F1C473D-AA5B-6D53-839B-6B12363C1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3682" y="4135624"/>
            <a:ext cx="646803" cy="46166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Rituals and Priests</a:t>
            </a:r>
          </a:p>
        </p:txBody>
      </p:sp>
      <p:sp>
        <p:nvSpPr>
          <p:cNvPr id="339" name="TextBox 16">
            <a:extLst>
              <a:ext uri="{FF2B5EF4-FFF2-40B4-BE49-F238E27FC236}">
                <a16:creationId xmlns:a16="http://schemas.microsoft.com/office/drawing/2014/main" id="{158F8CA7-8B05-CE88-5330-6D7BCE787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6389" y="4063304"/>
            <a:ext cx="755919" cy="33855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Religion and Philosophy</a:t>
            </a:r>
          </a:p>
        </p:txBody>
      </p:sp>
      <p:pic>
        <p:nvPicPr>
          <p:cNvPr id="1026" name="Picture 2" descr="panathenaic amphora; prize/trophy | British Museum">
            <a:extLst>
              <a:ext uri="{FF2B5EF4-FFF2-40B4-BE49-F238E27FC236}">
                <a16:creationId xmlns:a16="http://schemas.microsoft.com/office/drawing/2014/main" id="{E0BF9326-4BD0-247A-0C48-E11E062EE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461" y="7993994"/>
            <a:ext cx="368298" cy="49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509F2C1-F177-251D-3A59-DBF710F45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270" y="4564239"/>
            <a:ext cx="588442" cy="58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udio guide ACROPOLIS - Parthenon First Part - Tour Guide | MyWoWo">
            <a:extLst>
              <a:ext uri="{FF2B5EF4-FFF2-40B4-BE49-F238E27FC236}">
                <a16:creationId xmlns:a16="http://schemas.microsoft.com/office/drawing/2014/main" id="{74DA0758-0A09-31EE-C38A-96EBBD37A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355" y="4012701"/>
            <a:ext cx="805000" cy="42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amnos | British Museum">
            <a:extLst>
              <a:ext uri="{FF2B5EF4-FFF2-40B4-BE49-F238E27FC236}">
                <a16:creationId xmlns:a16="http://schemas.microsoft.com/office/drawing/2014/main" id="{792E48E2-CDE9-97CD-B20B-BB9179984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191" y="7449442"/>
            <a:ext cx="546664" cy="36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9" name="Straight Connector 438">
            <a:extLst>
              <a:ext uri="{FF2B5EF4-FFF2-40B4-BE49-F238E27FC236}">
                <a16:creationId xmlns:a16="http://schemas.microsoft.com/office/drawing/2014/main" id="{7404CBF9-A46F-803E-BA13-E32E94C3B05C}"/>
              </a:ext>
            </a:extLst>
          </p:cNvPr>
          <p:cNvCxnSpPr>
            <a:cxnSpLocks/>
          </p:cNvCxnSpPr>
          <p:nvPr/>
        </p:nvCxnSpPr>
        <p:spPr>
          <a:xfrm flipH="1">
            <a:off x="4923610" y="4693406"/>
            <a:ext cx="6331" cy="22392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16">
            <a:extLst>
              <a:ext uri="{FF2B5EF4-FFF2-40B4-BE49-F238E27FC236}">
                <a16:creationId xmlns:a16="http://schemas.microsoft.com/office/drawing/2014/main" id="{8184E165-CD35-31F9-FFA3-C9F87DA3D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96" y="4151105"/>
            <a:ext cx="11683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Xenophanes’ critique of the Gods of Homer</a:t>
            </a:r>
          </a:p>
        </p:txBody>
      </p:sp>
      <p:cxnSp>
        <p:nvCxnSpPr>
          <p:cNvPr id="470" name="Straight Connector 469">
            <a:extLst>
              <a:ext uri="{FF2B5EF4-FFF2-40B4-BE49-F238E27FC236}">
                <a16:creationId xmlns:a16="http://schemas.microsoft.com/office/drawing/2014/main" id="{59B07896-E3A0-FAE3-6E6F-0FC92AC071DE}"/>
              </a:ext>
            </a:extLst>
          </p:cNvPr>
          <p:cNvCxnSpPr>
            <a:cxnSpLocks/>
          </p:cNvCxnSpPr>
          <p:nvPr/>
        </p:nvCxnSpPr>
        <p:spPr>
          <a:xfrm>
            <a:off x="4180919" y="4420032"/>
            <a:ext cx="3957" cy="49275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4" name="TextBox 16">
            <a:extLst>
              <a:ext uri="{FF2B5EF4-FFF2-40B4-BE49-F238E27FC236}">
                <a16:creationId xmlns:a16="http://schemas.microsoft.com/office/drawing/2014/main" id="{8A8BC59F-4888-A2BF-3FBA-5E65668C4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1655" y="4438927"/>
            <a:ext cx="116839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Socrates and impiety</a:t>
            </a:r>
          </a:p>
        </p:txBody>
      </p:sp>
      <p:cxnSp>
        <p:nvCxnSpPr>
          <p:cNvPr id="475" name="Straight Connector 474">
            <a:extLst>
              <a:ext uri="{FF2B5EF4-FFF2-40B4-BE49-F238E27FC236}">
                <a16:creationId xmlns:a16="http://schemas.microsoft.com/office/drawing/2014/main" id="{4AB004EB-F239-C705-B826-80F69E3B9F33}"/>
              </a:ext>
            </a:extLst>
          </p:cNvPr>
          <p:cNvCxnSpPr>
            <a:cxnSpLocks/>
          </p:cNvCxnSpPr>
          <p:nvPr/>
        </p:nvCxnSpPr>
        <p:spPr>
          <a:xfrm>
            <a:off x="3599348" y="4595712"/>
            <a:ext cx="0" cy="29128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9" name="TextBox 16">
            <a:extLst>
              <a:ext uri="{FF2B5EF4-FFF2-40B4-BE49-F238E27FC236}">
                <a16:creationId xmlns:a16="http://schemas.microsoft.com/office/drawing/2014/main" id="{830B78D3-FF67-24CB-A339-0EF37C137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817" y="4168902"/>
            <a:ext cx="115786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April – May: Year 13 revision </a:t>
            </a:r>
            <a:r>
              <a:rPr lang="en-US" altLang="en-US" sz="800" b="1" dirty="0" err="1">
                <a:cs typeface="Calibri" panose="020F0502020204030204" pitchFamily="34" charset="0"/>
              </a:rPr>
              <a:t>programme</a:t>
            </a:r>
            <a:endParaRPr lang="en-US" altLang="en-US" sz="800" b="1" dirty="0">
              <a:cs typeface="Calibri" panose="020F0502020204030204" pitchFamily="34" charset="0"/>
            </a:endParaRPr>
          </a:p>
        </p:txBody>
      </p:sp>
      <p:cxnSp>
        <p:nvCxnSpPr>
          <p:cNvPr id="483" name="Straight Connector 482">
            <a:extLst>
              <a:ext uri="{FF2B5EF4-FFF2-40B4-BE49-F238E27FC236}">
                <a16:creationId xmlns:a16="http://schemas.microsoft.com/office/drawing/2014/main" id="{34782525-26C0-E7C4-677D-463E86E6E4A6}"/>
              </a:ext>
            </a:extLst>
          </p:cNvPr>
          <p:cNvCxnSpPr>
            <a:cxnSpLocks/>
          </p:cNvCxnSpPr>
          <p:nvPr/>
        </p:nvCxnSpPr>
        <p:spPr>
          <a:xfrm>
            <a:off x="2802810" y="4475575"/>
            <a:ext cx="0" cy="411426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4" name="Rectangle 483">
            <a:extLst>
              <a:ext uri="{FF2B5EF4-FFF2-40B4-BE49-F238E27FC236}">
                <a16:creationId xmlns:a16="http://schemas.microsoft.com/office/drawing/2014/main" id="{2A546A65-941E-14A8-6CED-88CD7FB429F4}"/>
              </a:ext>
            </a:extLst>
          </p:cNvPr>
          <p:cNvSpPr/>
          <p:nvPr/>
        </p:nvSpPr>
        <p:spPr>
          <a:xfrm>
            <a:off x="4178258" y="7397179"/>
            <a:ext cx="90307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486" name="Straight Connector 485">
            <a:extLst>
              <a:ext uri="{FF2B5EF4-FFF2-40B4-BE49-F238E27FC236}">
                <a16:creationId xmlns:a16="http://schemas.microsoft.com/office/drawing/2014/main" id="{236B2420-7D7E-F7E1-CA26-0E505428057D}"/>
              </a:ext>
            </a:extLst>
          </p:cNvPr>
          <p:cNvCxnSpPr>
            <a:cxnSpLocks/>
          </p:cNvCxnSpPr>
          <p:nvPr/>
        </p:nvCxnSpPr>
        <p:spPr>
          <a:xfrm>
            <a:off x="638902" y="8424574"/>
            <a:ext cx="332617" cy="3270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9" name="Straight Connector 488">
            <a:extLst>
              <a:ext uri="{FF2B5EF4-FFF2-40B4-BE49-F238E27FC236}">
                <a16:creationId xmlns:a16="http://schemas.microsoft.com/office/drawing/2014/main" id="{0905DE7D-6248-DDCC-A01A-6A44C05A912C}"/>
              </a:ext>
            </a:extLst>
          </p:cNvPr>
          <p:cNvCxnSpPr>
            <a:cxnSpLocks/>
          </p:cNvCxnSpPr>
          <p:nvPr/>
        </p:nvCxnSpPr>
        <p:spPr>
          <a:xfrm flipV="1">
            <a:off x="753941" y="8879611"/>
            <a:ext cx="321190" cy="598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Connector 489">
            <a:extLst>
              <a:ext uri="{FF2B5EF4-FFF2-40B4-BE49-F238E27FC236}">
                <a16:creationId xmlns:a16="http://schemas.microsoft.com/office/drawing/2014/main" id="{B687213B-29D4-8D43-BF70-CE314A3E5A71}"/>
              </a:ext>
            </a:extLst>
          </p:cNvPr>
          <p:cNvCxnSpPr>
            <a:cxnSpLocks/>
          </p:cNvCxnSpPr>
          <p:nvPr/>
        </p:nvCxnSpPr>
        <p:spPr>
          <a:xfrm flipV="1">
            <a:off x="1215763" y="9415233"/>
            <a:ext cx="295379" cy="1924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Straight Connector 493">
            <a:extLst>
              <a:ext uri="{FF2B5EF4-FFF2-40B4-BE49-F238E27FC236}">
                <a16:creationId xmlns:a16="http://schemas.microsoft.com/office/drawing/2014/main" id="{3F96F2BC-8C9E-D41D-C4C6-10418FE9F114}"/>
              </a:ext>
            </a:extLst>
          </p:cNvPr>
          <p:cNvCxnSpPr>
            <a:cxnSpLocks/>
          </p:cNvCxnSpPr>
          <p:nvPr/>
        </p:nvCxnSpPr>
        <p:spPr>
          <a:xfrm flipV="1">
            <a:off x="942894" y="9080524"/>
            <a:ext cx="295379" cy="1924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5" name="TextBox 16">
            <a:extLst>
              <a:ext uri="{FF2B5EF4-FFF2-40B4-BE49-F238E27FC236}">
                <a16:creationId xmlns:a16="http://schemas.microsoft.com/office/drawing/2014/main" id="{F64C1242-4757-73FC-47DA-8802D15AD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98" y="9074126"/>
            <a:ext cx="10867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Composition, structure &amp; plot. Language of the epic</a:t>
            </a:r>
          </a:p>
        </p:txBody>
      </p:sp>
      <p:sp>
        <p:nvSpPr>
          <p:cNvPr id="498" name="TextBox 16">
            <a:extLst>
              <a:ext uri="{FF2B5EF4-FFF2-40B4-BE49-F238E27FC236}">
                <a16:creationId xmlns:a16="http://schemas.microsoft.com/office/drawing/2014/main" id="{CF66E02A-4F79-5979-BAA2-85D996A9A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56" y="9513147"/>
            <a:ext cx="91711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Augustan context</a:t>
            </a:r>
          </a:p>
        </p:txBody>
      </p:sp>
      <p:sp>
        <p:nvSpPr>
          <p:cNvPr id="500" name="TextBox 16">
            <a:extLst>
              <a:ext uri="{FF2B5EF4-FFF2-40B4-BE49-F238E27FC236}">
                <a16:creationId xmlns:a16="http://schemas.microsoft.com/office/drawing/2014/main" id="{1D595966-9042-50C8-0CB3-1BDB206FF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93" y="8792484"/>
            <a:ext cx="9171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Homeric influence</a:t>
            </a:r>
          </a:p>
        </p:txBody>
      </p:sp>
      <p:sp>
        <p:nvSpPr>
          <p:cNvPr id="502" name="TextBox 16">
            <a:extLst>
              <a:ext uri="{FF2B5EF4-FFF2-40B4-BE49-F238E27FC236}">
                <a16:creationId xmlns:a16="http://schemas.microsoft.com/office/drawing/2014/main" id="{6F7678E5-4678-6470-87B0-987313930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77" y="8081019"/>
            <a:ext cx="821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Aeneid Book 1: Dido &amp; Aeneas, Piety</a:t>
            </a:r>
          </a:p>
        </p:txBody>
      </p:sp>
      <p:sp>
        <p:nvSpPr>
          <p:cNvPr id="503" name="TextBox 16">
            <a:extLst>
              <a:ext uri="{FF2B5EF4-FFF2-40B4-BE49-F238E27FC236}">
                <a16:creationId xmlns:a16="http://schemas.microsoft.com/office/drawing/2014/main" id="{53ECB434-67A9-4611-0FC6-43B1C727E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02" y="7506026"/>
            <a:ext cx="821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Aeneid Book 2: Retelling the fall of Troy</a:t>
            </a:r>
          </a:p>
        </p:txBody>
      </p:sp>
      <p:sp>
        <p:nvSpPr>
          <p:cNvPr id="506" name="TextBox 16">
            <a:extLst>
              <a:ext uri="{FF2B5EF4-FFF2-40B4-BE49-F238E27FC236}">
                <a16:creationId xmlns:a16="http://schemas.microsoft.com/office/drawing/2014/main" id="{4837A2E7-74F5-C232-FFCA-376BF00AB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05" y="7097654"/>
            <a:ext cx="82160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War in the Aeneid</a:t>
            </a:r>
          </a:p>
        </p:txBody>
      </p:sp>
      <p:sp>
        <p:nvSpPr>
          <p:cNvPr id="507" name="TextBox 16">
            <a:extLst>
              <a:ext uri="{FF2B5EF4-FFF2-40B4-BE49-F238E27FC236}">
                <a16:creationId xmlns:a16="http://schemas.microsoft.com/office/drawing/2014/main" id="{A6B7325C-C7D0-2E55-D556-777364F60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71" y="6891984"/>
            <a:ext cx="82160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Dido</a:t>
            </a:r>
          </a:p>
        </p:txBody>
      </p:sp>
      <p:cxnSp>
        <p:nvCxnSpPr>
          <p:cNvPr id="508" name="Straight Connector 507">
            <a:extLst>
              <a:ext uri="{FF2B5EF4-FFF2-40B4-BE49-F238E27FC236}">
                <a16:creationId xmlns:a16="http://schemas.microsoft.com/office/drawing/2014/main" id="{46B95686-D872-EE98-EECB-0C38F147AFE9}"/>
              </a:ext>
            </a:extLst>
          </p:cNvPr>
          <p:cNvCxnSpPr>
            <a:cxnSpLocks/>
          </p:cNvCxnSpPr>
          <p:nvPr/>
        </p:nvCxnSpPr>
        <p:spPr>
          <a:xfrm>
            <a:off x="799551" y="7335869"/>
            <a:ext cx="438722" cy="2218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C5E391BE-4913-7A67-50D8-76D8D2F3B201}"/>
              </a:ext>
            </a:extLst>
          </p:cNvPr>
          <p:cNvCxnSpPr>
            <a:cxnSpLocks/>
          </p:cNvCxnSpPr>
          <p:nvPr/>
        </p:nvCxnSpPr>
        <p:spPr>
          <a:xfrm>
            <a:off x="1467426" y="6880565"/>
            <a:ext cx="152282" cy="22071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0" name="TextBox 16">
            <a:extLst>
              <a:ext uri="{FF2B5EF4-FFF2-40B4-BE49-F238E27FC236}">
                <a16:creationId xmlns:a16="http://schemas.microsoft.com/office/drawing/2014/main" id="{EE09BD4E-B607-BC29-1726-1618675A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257" y="6328205"/>
            <a:ext cx="8216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Narrative and descriptive techniques, imagery &amp; speech</a:t>
            </a:r>
          </a:p>
        </p:txBody>
      </p:sp>
      <p:sp>
        <p:nvSpPr>
          <p:cNvPr id="511" name="Rectangle 510">
            <a:extLst>
              <a:ext uri="{FF2B5EF4-FFF2-40B4-BE49-F238E27FC236}">
                <a16:creationId xmlns:a16="http://schemas.microsoft.com/office/drawing/2014/main" id="{F1F942AD-341C-BEC9-535E-27FF07DD938F}"/>
              </a:ext>
            </a:extLst>
          </p:cNvPr>
          <p:cNvSpPr/>
          <p:nvPr/>
        </p:nvSpPr>
        <p:spPr>
          <a:xfrm>
            <a:off x="6845944" y="7368877"/>
            <a:ext cx="90307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16" name="Rectangle 515">
            <a:extLst>
              <a:ext uri="{FF2B5EF4-FFF2-40B4-BE49-F238E27FC236}">
                <a16:creationId xmlns:a16="http://schemas.microsoft.com/office/drawing/2014/main" id="{6093B339-E6AB-6169-21B8-71225D2E8FA9}"/>
              </a:ext>
            </a:extLst>
          </p:cNvPr>
          <p:cNvSpPr/>
          <p:nvPr/>
        </p:nvSpPr>
        <p:spPr>
          <a:xfrm rot="17422036">
            <a:off x="8733280" y="6653883"/>
            <a:ext cx="93010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17" name="Rectangle 516">
            <a:extLst>
              <a:ext uri="{FF2B5EF4-FFF2-40B4-BE49-F238E27FC236}">
                <a16:creationId xmlns:a16="http://schemas.microsoft.com/office/drawing/2014/main" id="{BA163F0B-E9F7-52B9-1244-F2037259B1A8}"/>
              </a:ext>
            </a:extLst>
          </p:cNvPr>
          <p:cNvSpPr/>
          <p:nvPr/>
        </p:nvSpPr>
        <p:spPr>
          <a:xfrm>
            <a:off x="7924784" y="4823972"/>
            <a:ext cx="90307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19" name="Rectangle 518">
            <a:extLst>
              <a:ext uri="{FF2B5EF4-FFF2-40B4-BE49-F238E27FC236}">
                <a16:creationId xmlns:a16="http://schemas.microsoft.com/office/drawing/2014/main" id="{FE7DE390-3199-B60E-D27E-82D1CEE7C622}"/>
              </a:ext>
            </a:extLst>
          </p:cNvPr>
          <p:cNvSpPr/>
          <p:nvPr/>
        </p:nvSpPr>
        <p:spPr>
          <a:xfrm>
            <a:off x="5477866" y="4829851"/>
            <a:ext cx="90307" cy="315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24" name="TextBox 16">
            <a:extLst>
              <a:ext uri="{FF2B5EF4-FFF2-40B4-BE49-F238E27FC236}">
                <a16:creationId xmlns:a16="http://schemas.microsoft.com/office/drawing/2014/main" id="{194F4EA6-E2FA-ABA0-DFB3-F940C3D0B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211" y="6132990"/>
            <a:ext cx="821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 Role of the Gods in the Aeneid</a:t>
            </a:r>
          </a:p>
        </p:txBody>
      </p:sp>
      <p:cxnSp>
        <p:nvCxnSpPr>
          <p:cNvPr id="534" name="Straight Connector 533">
            <a:extLst>
              <a:ext uri="{FF2B5EF4-FFF2-40B4-BE49-F238E27FC236}">
                <a16:creationId xmlns:a16="http://schemas.microsoft.com/office/drawing/2014/main" id="{26F24F45-2093-1A6A-E278-01CC9B9EEB1E}"/>
              </a:ext>
            </a:extLst>
          </p:cNvPr>
          <p:cNvCxnSpPr>
            <a:cxnSpLocks/>
          </p:cNvCxnSpPr>
          <p:nvPr/>
        </p:nvCxnSpPr>
        <p:spPr>
          <a:xfrm>
            <a:off x="1990680" y="6656870"/>
            <a:ext cx="203682" cy="32405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1" name="TextBox 16">
            <a:extLst>
              <a:ext uri="{FF2B5EF4-FFF2-40B4-BE49-F238E27FC236}">
                <a16:creationId xmlns:a16="http://schemas.microsoft.com/office/drawing/2014/main" id="{AD873F61-18A5-7FA0-7A27-82F08BF3E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053" y="6402301"/>
            <a:ext cx="6454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Aeneid Book</a:t>
            </a:r>
          </a:p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 7 &amp; 8</a:t>
            </a:r>
          </a:p>
        </p:txBody>
      </p:sp>
      <p:sp>
        <p:nvSpPr>
          <p:cNvPr id="544" name="TextBox 16">
            <a:extLst>
              <a:ext uri="{FF2B5EF4-FFF2-40B4-BE49-F238E27FC236}">
                <a16:creationId xmlns:a16="http://schemas.microsoft.com/office/drawing/2014/main" id="{A985BDBA-C51E-9640-AC6E-989858554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0143" y="6316906"/>
            <a:ext cx="821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What kind of hero is Aeneas?</a:t>
            </a:r>
          </a:p>
        </p:txBody>
      </p:sp>
      <p:sp>
        <p:nvSpPr>
          <p:cNvPr id="545" name="TextBox 16">
            <a:extLst>
              <a:ext uri="{FF2B5EF4-FFF2-40B4-BE49-F238E27FC236}">
                <a16:creationId xmlns:a16="http://schemas.microsoft.com/office/drawing/2014/main" id="{B1E1AB7E-FAF6-572D-2462-80EBCAA19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1445" y="6292741"/>
            <a:ext cx="7492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The Role of the Gods in the Aeneid</a:t>
            </a:r>
          </a:p>
        </p:txBody>
      </p:sp>
      <p:sp>
        <p:nvSpPr>
          <p:cNvPr id="546" name="TextBox 16">
            <a:extLst>
              <a:ext uri="{FF2B5EF4-FFF2-40B4-BE49-F238E27FC236}">
                <a16:creationId xmlns:a16="http://schemas.microsoft.com/office/drawing/2014/main" id="{B715F596-65BF-7F4D-FE22-B150CD3FE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188" y="6247000"/>
            <a:ext cx="6473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Promotion of Augustus in the epic</a:t>
            </a:r>
          </a:p>
        </p:txBody>
      </p:sp>
      <p:cxnSp>
        <p:nvCxnSpPr>
          <p:cNvPr id="548" name="Straight Connector 547">
            <a:extLst>
              <a:ext uri="{FF2B5EF4-FFF2-40B4-BE49-F238E27FC236}">
                <a16:creationId xmlns:a16="http://schemas.microsoft.com/office/drawing/2014/main" id="{1897B3E0-3B1E-7C5E-823F-6BDD0CED4EEF}"/>
              </a:ext>
            </a:extLst>
          </p:cNvPr>
          <p:cNvCxnSpPr>
            <a:cxnSpLocks/>
          </p:cNvCxnSpPr>
          <p:nvPr/>
        </p:nvCxnSpPr>
        <p:spPr>
          <a:xfrm>
            <a:off x="4600910" y="6778571"/>
            <a:ext cx="0" cy="2627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F420565D-7704-7C84-F895-5E0D3C53C698}"/>
              </a:ext>
            </a:extLst>
          </p:cNvPr>
          <p:cNvCxnSpPr>
            <a:cxnSpLocks/>
          </p:cNvCxnSpPr>
          <p:nvPr/>
        </p:nvCxnSpPr>
        <p:spPr>
          <a:xfrm>
            <a:off x="3964849" y="6705624"/>
            <a:ext cx="0" cy="3651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E563F1B3-99D8-F248-9428-87756640DD64}"/>
              </a:ext>
            </a:extLst>
          </p:cNvPr>
          <p:cNvCxnSpPr>
            <a:cxnSpLocks/>
          </p:cNvCxnSpPr>
          <p:nvPr/>
        </p:nvCxnSpPr>
        <p:spPr>
          <a:xfrm>
            <a:off x="3459033" y="6798262"/>
            <a:ext cx="0" cy="2627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550">
            <a:extLst>
              <a:ext uri="{FF2B5EF4-FFF2-40B4-BE49-F238E27FC236}">
                <a16:creationId xmlns:a16="http://schemas.microsoft.com/office/drawing/2014/main" id="{3D4FEB92-5188-12C2-9F72-74D020E854B0}"/>
              </a:ext>
            </a:extLst>
          </p:cNvPr>
          <p:cNvCxnSpPr>
            <a:cxnSpLocks/>
          </p:cNvCxnSpPr>
          <p:nvPr/>
        </p:nvCxnSpPr>
        <p:spPr>
          <a:xfrm>
            <a:off x="2653900" y="6773343"/>
            <a:ext cx="0" cy="2627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2" name="Straight Connector 551">
            <a:extLst>
              <a:ext uri="{FF2B5EF4-FFF2-40B4-BE49-F238E27FC236}">
                <a16:creationId xmlns:a16="http://schemas.microsoft.com/office/drawing/2014/main" id="{92BFAB58-D648-E8E0-BC9B-2DB7F07FF36D}"/>
              </a:ext>
            </a:extLst>
          </p:cNvPr>
          <p:cNvCxnSpPr>
            <a:cxnSpLocks/>
          </p:cNvCxnSpPr>
          <p:nvPr/>
        </p:nvCxnSpPr>
        <p:spPr>
          <a:xfrm>
            <a:off x="2972435" y="6808007"/>
            <a:ext cx="0" cy="2627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4" name="Straight Connector 553">
            <a:extLst>
              <a:ext uri="{FF2B5EF4-FFF2-40B4-BE49-F238E27FC236}">
                <a16:creationId xmlns:a16="http://schemas.microsoft.com/office/drawing/2014/main" id="{2A377544-F631-6FF7-ED03-68FB66225E12}"/>
              </a:ext>
            </a:extLst>
          </p:cNvPr>
          <p:cNvCxnSpPr>
            <a:cxnSpLocks/>
          </p:cNvCxnSpPr>
          <p:nvPr/>
        </p:nvCxnSpPr>
        <p:spPr>
          <a:xfrm>
            <a:off x="5142795" y="6780309"/>
            <a:ext cx="0" cy="2627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5" name="Straight Connector 554">
            <a:extLst>
              <a:ext uri="{FF2B5EF4-FFF2-40B4-BE49-F238E27FC236}">
                <a16:creationId xmlns:a16="http://schemas.microsoft.com/office/drawing/2014/main" id="{5BC3C9E7-79B0-B515-82F7-059173EB5F93}"/>
              </a:ext>
            </a:extLst>
          </p:cNvPr>
          <p:cNvCxnSpPr>
            <a:cxnSpLocks/>
          </p:cNvCxnSpPr>
          <p:nvPr/>
        </p:nvCxnSpPr>
        <p:spPr>
          <a:xfrm>
            <a:off x="5606254" y="6808007"/>
            <a:ext cx="0" cy="2627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6" name="TextBox 16">
            <a:extLst>
              <a:ext uri="{FF2B5EF4-FFF2-40B4-BE49-F238E27FC236}">
                <a16:creationId xmlns:a16="http://schemas.microsoft.com/office/drawing/2014/main" id="{089CF4AE-2FEC-71CC-7E82-D4F6736C8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4167" y="6377131"/>
            <a:ext cx="6473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Book 9: death in the epic</a:t>
            </a:r>
          </a:p>
        </p:txBody>
      </p:sp>
      <p:sp>
        <p:nvSpPr>
          <p:cNvPr id="557" name="TextBox 16">
            <a:extLst>
              <a:ext uri="{FF2B5EF4-FFF2-40B4-BE49-F238E27FC236}">
                <a16:creationId xmlns:a16="http://schemas.microsoft.com/office/drawing/2014/main" id="{C10C9C92-5B3D-426A-C80F-ACD268268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6586" y="6396909"/>
            <a:ext cx="6473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Book 10: youth in the epic</a:t>
            </a:r>
          </a:p>
        </p:txBody>
      </p:sp>
      <p:sp>
        <p:nvSpPr>
          <p:cNvPr id="558" name="TextBox 16">
            <a:extLst>
              <a:ext uri="{FF2B5EF4-FFF2-40B4-BE49-F238E27FC236}">
                <a16:creationId xmlns:a16="http://schemas.microsoft.com/office/drawing/2014/main" id="{2961FC92-566C-067A-0DA1-5257FF785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136" y="6283778"/>
            <a:ext cx="8170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Review and analysis of relationships the Aeneid</a:t>
            </a:r>
          </a:p>
        </p:txBody>
      </p:sp>
      <p:sp>
        <p:nvSpPr>
          <p:cNvPr id="559" name="Rectangle 558">
            <a:extLst>
              <a:ext uri="{FF2B5EF4-FFF2-40B4-BE49-F238E27FC236}">
                <a16:creationId xmlns:a16="http://schemas.microsoft.com/office/drawing/2014/main" id="{A37ACA00-224C-3574-6968-E10D0531B04C}"/>
              </a:ext>
            </a:extLst>
          </p:cNvPr>
          <p:cNvSpPr/>
          <p:nvPr/>
        </p:nvSpPr>
        <p:spPr>
          <a:xfrm>
            <a:off x="6600213" y="6974651"/>
            <a:ext cx="106465" cy="347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560" name="Straight Connector 559">
            <a:extLst>
              <a:ext uri="{FF2B5EF4-FFF2-40B4-BE49-F238E27FC236}">
                <a16:creationId xmlns:a16="http://schemas.microsoft.com/office/drawing/2014/main" id="{D21966F7-197D-0484-0490-5E8147576579}"/>
              </a:ext>
            </a:extLst>
          </p:cNvPr>
          <p:cNvCxnSpPr>
            <a:cxnSpLocks/>
          </p:cNvCxnSpPr>
          <p:nvPr/>
        </p:nvCxnSpPr>
        <p:spPr>
          <a:xfrm flipH="1">
            <a:off x="6992146" y="6612070"/>
            <a:ext cx="16601" cy="4857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2" name="Straight Connector 561">
            <a:extLst>
              <a:ext uri="{FF2B5EF4-FFF2-40B4-BE49-F238E27FC236}">
                <a16:creationId xmlns:a16="http://schemas.microsoft.com/office/drawing/2014/main" id="{36F9C374-B4B8-21CC-86BD-030167EDFAC7}"/>
              </a:ext>
            </a:extLst>
          </p:cNvPr>
          <p:cNvCxnSpPr>
            <a:cxnSpLocks/>
            <a:stCxn id="446" idx="0"/>
          </p:cNvCxnSpPr>
          <p:nvPr/>
        </p:nvCxnSpPr>
        <p:spPr>
          <a:xfrm flipH="1" flipV="1">
            <a:off x="6625274" y="5370836"/>
            <a:ext cx="10403" cy="278817"/>
          </a:xfrm>
          <a:prstGeom prst="line">
            <a:avLst/>
          </a:prstGeom>
          <a:ln>
            <a:solidFill>
              <a:srgbClr val="00B0F0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3" name="Straight Connector 562">
            <a:extLst>
              <a:ext uri="{FF2B5EF4-FFF2-40B4-BE49-F238E27FC236}">
                <a16:creationId xmlns:a16="http://schemas.microsoft.com/office/drawing/2014/main" id="{7564C9AD-9F65-12AA-7A09-03B3D23E1BFE}"/>
              </a:ext>
            </a:extLst>
          </p:cNvPr>
          <p:cNvCxnSpPr>
            <a:cxnSpLocks/>
            <a:stCxn id="453" idx="0"/>
          </p:cNvCxnSpPr>
          <p:nvPr/>
        </p:nvCxnSpPr>
        <p:spPr>
          <a:xfrm flipV="1">
            <a:off x="5410093" y="5372901"/>
            <a:ext cx="0" cy="257221"/>
          </a:xfrm>
          <a:prstGeom prst="line">
            <a:avLst/>
          </a:prstGeom>
          <a:ln>
            <a:solidFill>
              <a:srgbClr val="00B0F0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64" name="TextBox 16">
            <a:extLst>
              <a:ext uri="{FF2B5EF4-FFF2-40B4-BE49-F238E27FC236}">
                <a16:creationId xmlns:a16="http://schemas.microsoft.com/office/drawing/2014/main" id="{D30F9570-8567-61EF-91ED-9C95B8626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7000" y="5589064"/>
            <a:ext cx="115786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World of the Hero revision </a:t>
            </a:r>
            <a:r>
              <a:rPr lang="en-US" altLang="en-US" sz="800" b="1" dirty="0" err="1">
                <a:cs typeface="Calibri" panose="020F0502020204030204" pitchFamily="34" charset="0"/>
              </a:rPr>
              <a:t>programme</a:t>
            </a:r>
            <a:endParaRPr lang="en-US" altLang="en-US" sz="800" b="1" dirty="0">
              <a:cs typeface="Calibri" panose="020F0502020204030204" pitchFamily="34" charset="0"/>
            </a:endParaRPr>
          </a:p>
        </p:txBody>
      </p:sp>
      <p:pic>
        <p:nvPicPr>
          <p:cNvPr id="1034" name="Picture 10" descr="146 Museum Curator Illustrations &amp; Clip Art - iStock">
            <a:extLst>
              <a:ext uri="{FF2B5EF4-FFF2-40B4-BE49-F238E27FC236}">
                <a16:creationId xmlns:a16="http://schemas.microsoft.com/office/drawing/2014/main" id="{844B2B4F-5D50-6D7B-2EA7-D90A6C50D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160" y="3001739"/>
            <a:ext cx="1084583" cy="77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Occupation Clipart - archaeologist_at_work - Classroom Clipart">
            <a:extLst>
              <a:ext uri="{FF2B5EF4-FFF2-40B4-BE49-F238E27FC236}">
                <a16:creationId xmlns:a16="http://schemas.microsoft.com/office/drawing/2014/main" id="{6093104D-193B-608E-6938-2D489B1EB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75" y="2987411"/>
            <a:ext cx="1206673" cy="93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188 Curator Stock Illustrations, Cliparts and Royalty Free Curator Vectors">
            <a:extLst>
              <a:ext uri="{FF2B5EF4-FFF2-40B4-BE49-F238E27FC236}">
                <a16:creationId xmlns:a16="http://schemas.microsoft.com/office/drawing/2014/main" id="{E2CFCAE8-A1E8-A75B-94E3-A7513C55A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050" y="3044488"/>
            <a:ext cx="993345" cy="99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extbook Publish Paper Online Stock Vector - Illustration of paper,  graphic: 117127175">
            <a:extLst>
              <a:ext uri="{FF2B5EF4-FFF2-40B4-BE49-F238E27FC236}">
                <a16:creationId xmlns:a16="http://schemas.microsoft.com/office/drawing/2014/main" id="{84B41640-E528-86C6-6604-370A9328A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47" y="3040689"/>
            <a:ext cx="1284956" cy="85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545" y="10959330"/>
            <a:ext cx="733114" cy="46166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Reading Homer’s Odyssey</a:t>
            </a:r>
          </a:p>
        </p:txBody>
      </p:sp>
      <p:sp>
        <p:nvSpPr>
          <p:cNvPr id="340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612" y="10742587"/>
            <a:ext cx="733114" cy="46166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Reading Homer’s Odyssey</a:t>
            </a:r>
          </a:p>
        </p:txBody>
      </p:sp>
      <p:sp>
        <p:nvSpPr>
          <p:cNvPr id="341" name="TextBox 16">
            <a:extLst>
              <a:ext uri="{FF2B5EF4-FFF2-40B4-BE49-F238E27FC236}">
                <a16:creationId xmlns:a16="http://schemas.microsoft.com/office/drawing/2014/main" id="{AF7626D1-7CD0-4281-B56F-067E43C4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5641" y="10751553"/>
            <a:ext cx="733114" cy="46166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>
                <a:cs typeface="Calibri" panose="020F0502020204030204" pitchFamily="34" charset="0"/>
              </a:rPr>
              <a:t>Reading Homer’s Odyssey</a:t>
            </a:r>
          </a:p>
        </p:txBody>
      </p: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6CB8F483-4455-46B2-9180-9AC6FA85CD40}"/>
              </a:ext>
            </a:extLst>
          </p:cNvPr>
          <p:cNvCxnSpPr>
            <a:cxnSpLocks/>
          </p:cNvCxnSpPr>
          <p:nvPr/>
        </p:nvCxnSpPr>
        <p:spPr>
          <a:xfrm>
            <a:off x="1210677" y="11419538"/>
            <a:ext cx="175714" cy="2251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945C4697-3BE5-46FF-B899-B290D56DB756}"/>
              </a:ext>
            </a:extLst>
          </p:cNvPr>
          <p:cNvCxnSpPr>
            <a:cxnSpLocks/>
          </p:cNvCxnSpPr>
          <p:nvPr/>
        </p:nvCxnSpPr>
        <p:spPr>
          <a:xfrm flipH="1">
            <a:off x="3131759" y="11219105"/>
            <a:ext cx="14526" cy="2422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945C4697-3BE5-46FF-B899-B290D56DB756}"/>
              </a:ext>
            </a:extLst>
          </p:cNvPr>
          <p:cNvCxnSpPr>
            <a:cxnSpLocks/>
          </p:cNvCxnSpPr>
          <p:nvPr/>
        </p:nvCxnSpPr>
        <p:spPr>
          <a:xfrm flipH="1">
            <a:off x="4835463" y="11169198"/>
            <a:ext cx="14526" cy="2422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5" name="TextBox 16">
            <a:extLst>
              <a:ext uri="{FF2B5EF4-FFF2-40B4-BE49-F238E27FC236}">
                <a16:creationId xmlns:a16="http://schemas.microsoft.com/office/drawing/2014/main" id="{B7781BB0-EC8C-4ABE-8A99-A24B68A3C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7678" y="9919214"/>
            <a:ext cx="112584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Presentation</a:t>
            </a:r>
            <a:r>
              <a:rPr lang="en-US" altLang="en-US" sz="800" u="sng" dirty="0">
                <a:cs typeface="Calibri" panose="020F0502020204030204" pitchFamily="34" charset="0"/>
              </a:rPr>
              <a:t> </a:t>
            </a:r>
            <a:r>
              <a:rPr lang="en-US" altLang="en-US" sz="800" dirty="0" smtClean="0">
                <a:cs typeface="Calibri" panose="020F0502020204030204" pitchFamily="34" charset="0"/>
              </a:rPr>
              <a:t>skills for thematic presentation 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cxnSp>
        <p:nvCxnSpPr>
          <p:cNvPr id="346" name="Straight Connector 345">
            <a:extLst>
              <a:ext uri="{FF2B5EF4-FFF2-40B4-BE49-F238E27FC236}">
                <a16:creationId xmlns:a16="http://schemas.microsoft.com/office/drawing/2014/main" id="{E1FF589F-832D-42F9-98B2-345482A0B9BB}"/>
              </a:ext>
            </a:extLst>
          </p:cNvPr>
          <p:cNvCxnSpPr>
            <a:cxnSpLocks/>
          </p:cNvCxnSpPr>
          <p:nvPr/>
        </p:nvCxnSpPr>
        <p:spPr>
          <a:xfrm flipH="1" flipV="1">
            <a:off x="4286796" y="9739866"/>
            <a:ext cx="13451" cy="23198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7" name="TextBox 16">
            <a:extLst>
              <a:ext uri="{FF2B5EF4-FFF2-40B4-BE49-F238E27FC236}">
                <a16:creationId xmlns:a16="http://schemas.microsoft.com/office/drawing/2014/main" id="{631C9E14-82B0-4BD5-862F-DA454EC5F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1391" y="10014211"/>
            <a:ext cx="891903" cy="1323439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b="1" dirty="0" smtClean="0">
                <a:cs typeface="Calibri" panose="020F0502020204030204" pitchFamily="34" charset="0"/>
              </a:rPr>
              <a:t>Character Exploration: </a:t>
            </a:r>
          </a:p>
          <a:p>
            <a:pPr algn="ctr" eaLnBrk="1" hangingPunct="1"/>
            <a:r>
              <a:rPr lang="en-US" altLang="en-US" sz="800" b="1" dirty="0" smtClean="0">
                <a:cs typeface="Calibri" panose="020F0502020204030204" pitchFamily="34" charset="0"/>
              </a:rPr>
              <a:t>Odysseus</a:t>
            </a:r>
          </a:p>
          <a:p>
            <a:pPr algn="ctr" eaLnBrk="1" hangingPunct="1"/>
            <a:r>
              <a:rPr lang="en-US" altLang="en-US" sz="800" b="1" dirty="0" smtClean="0">
                <a:cs typeface="Calibri" panose="020F0502020204030204" pitchFamily="34" charset="0"/>
              </a:rPr>
              <a:t>Penelope</a:t>
            </a:r>
          </a:p>
          <a:p>
            <a:pPr algn="ctr" eaLnBrk="1" hangingPunct="1"/>
            <a:r>
              <a:rPr lang="en-US" altLang="en-US" sz="800" b="1" dirty="0" smtClean="0">
                <a:cs typeface="Calibri" panose="020F0502020204030204" pitchFamily="34" charset="0"/>
              </a:rPr>
              <a:t>Telemachus</a:t>
            </a:r>
          </a:p>
          <a:p>
            <a:pPr algn="ctr" eaLnBrk="1" hangingPunct="1"/>
            <a:r>
              <a:rPr lang="en-US" altLang="en-US" sz="800" b="1" dirty="0" err="1" smtClean="0">
                <a:cs typeface="Calibri" panose="020F0502020204030204" pitchFamily="34" charset="0"/>
              </a:rPr>
              <a:t>Athene</a:t>
            </a:r>
            <a:endParaRPr lang="en-US" altLang="en-US" sz="800" b="1" dirty="0" smtClean="0">
              <a:cs typeface="Calibri" panose="020F0502020204030204" pitchFamily="34" charset="0"/>
            </a:endParaRPr>
          </a:p>
          <a:p>
            <a:pPr algn="ctr" eaLnBrk="1" hangingPunct="1"/>
            <a:r>
              <a:rPr lang="en-US" altLang="en-US" sz="800" b="1" dirty="0" smtClean="0">
                <a:cs typeface="Calibri" panose="020F0502020204030204" pitchFamily="34" charset="0"/>
              </a:rPr>
              <a:t>Suitors</a:t>
            </a:r>
          </a:p>
          <a:p>
            <a:pPr algn="ctr" eaLnBrk="1" hangingPunct="1"/>
            <a:r>
              <a:rPr lang="en-US" altLang="en-US" sz="800" b="1" dirty="0" smtClean="0">
                <a:cs typeface="Calibri" panose="020F0502020204030204" pitchFamily="34" charset="0"/>
              </a:rPr>
              <a:t>Circe</a:t>
            </a:r>
          </a:p>
          <a:p>
            <a:pPr algn="ctr" eaLnBrk="1" hangingPunct="1"/>
            <a:r>
              <a:rPr lang="en-US" altLang="en-US" sz="800" b="1" dirty="0" smtClean="0">
                <a:cs typeface="Calibri" panose="020F0502020204030204" pitchFamily="34" charset="0"/>
              </a:rPr>
              <a:t>Calypso</a:t>
            </a:r>
          </a:p>
          <a:p>
            <a:pPr algn="ctr" eaLnBrk="1" hangingPunct="1"/>
            <a:r>
              <a:rPr lang="en-US" altLang="en-US" sz="800" b="1" dirty="0" err="1" smtClean="0">
                <a:cs typeface="Calibri" panose="020F0502020204030204" pitchFamily="34" charset="0"/>
              </a:rPr>
              <a:t>Phaeacians</a:t>
            </a:r>
            <a:r>
              <a:rPr lang="en-US" altLang="en-US" sz="800" b="1" dirty="0" smtClean="0">
                <a:cs typeface="Calibri" panose="020F0502020204030204" pitchFamily="34" charset="0"/>
              </a:rPr>
              <a:t> </a:t>
            </a:r>
            <a:endParaRPr lang="en-US" altLang="en-US" sz="800" b="1" dirty="0">
              <a:cs typeface="Calibri" panose="020F0502020204030204" pitchFamily="34" charset="0"/>
            </a:endParaRPr>
          </a:p>
        </p:txBody>
      </p:sp>
      <p:sp>
        <p:nvSpPr>
          <p:cNvPr id="349" name="TextBox 16">
            <a:extLst>
              <a:ext uri="{FF2B5EF4-FFF2-40B4-BE49-F238E27FC236}">
                <a16:creationId xmlns:a16="http://schemas.microsoft.com/office/drawing/2014/main" id="{048608FB-A92B-4DF1-8650-2B604EF9B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76" y="13708846"/>
            <a:ext cx="7409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800" dirty="0">
                <a:cs typeface="Calibri" panose="020F0502020204030204" pitchFamily="34" charset="0"/>
              </a:rPr>
              <a:t>Exam style </a:t>
            </a:r>
            <a:r>
              <a:rPr lang="en-US" altLang="en-US" sz="800" dirty="0" smtClean="0">
                <a:cs typeface="Calibri" panose="020F0502020204030204" pitchFamily="34" charset="0"/>
              </a:rPr>
              <a:t>questions – 20 mark response</a:t>
            </a:r>
            <a:endParaRPr lang="en-US" altLang="en-US" sz="800" dirty="0">
              <a:cs typeface="Calibri" panose="020F0502020204030204" pitchFamily="34" charset="0"/>
            </a:endParaRPr>
          </a:p>
        </p:txBody>
      </p: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9E15E3C0-7FE1-4211-BB9F-EA49AB257094}"/>
              </a:ext>
            </a:extLst>
          </p:cNvPr>
          <p:cNvCxnSpPr>
            <a:cxnSpLocks/>
          </p:cNvCxnSpPr>
          <p:nvPr/>
        </p:nvCxnSpPr>
        <p:spPr>
          <a:xfrm flipV="1">
            <a:off x="825919" y="13570010"/>
            <a:ext cx="437150" cy="4531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Odysseus | Myth, Significance, Trojan War, &amp; Odyssey | Britannica"/>
          <p:cNvPicPr>
            <a:picLocks noChangeAspect="1" noChangeArrowheads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202098"/>
            <a:ext cx="943264" cy="62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he Many Faces of Odysseus in Classical Literature - Inquiries Journal"/>
          <p:cNvPicPr>
            <a:picLocks noChangeAspect="1" noChangeArrowheads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64" y="5363591"/>
            <a:ext cx="1122826" cy="83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674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30354</TotalTime>
  <Words>725</Words>
  <Application>Microsoft Office PowerPoint</Application>
  <PresentationFormat>Custom</PresentationFormat>
  <Paragraphs>175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Bahnschrift SemiLight SemiConde</vt:lpstr>
      <vt:lpstr>Calibri</vt:lpstr>
      <vt:lpstr>Calibri Light</vt:lpstr>
      <vt:lpstr>Gill Sans MT Condensed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Miss T Marcham</cp:lastModifiedBy>
  <cp:revision>456</cp:revision>
  <cp:lastPrinted>2019-12-16T09:45:21Z</cp:lastPrinted>
  <dcterms:created xsi:type="dcterms:W3CDTF">2018-02-08T08:28:53Z</dcterms:created>
  <dcterms:modified xsi:type="dcterms:W3CDTF">2022-08-02T11:53:57Z</dcterms:modified>
</cp:coreProperties>
</file>