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6858000" cy="9906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5A21"/>
    <a:srgbClr val="BDD7EE"/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10" d="100"/>
          <a:sy n="110" d="100"/>
        </p:scale>
        <p:origin x="1344" y="-13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7" rIns="91413" bIns="4570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13" tIns="45707" rIns="91413" bIns="4570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98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3" Type="http://schemas.openxmlformats.org/officeDocument/2006/relationships/image" Target="../media/image1.wmf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23"/>
          <a:stretch/>
        </p:blipFill>
        <p:spPr bwMode="auto">
          <a:xfrm>
            <a:off x="4037094" y="5445576"/>
            <a:ext cx="1250318" cy="190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04" name="Rectangle 20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67209" y="4611097"/>
            <a:ext cx="1924968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Visual Identity…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8243" y="8214298"/>
            <a:ext cx="621625" cy="393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358" y="7479497"/>
            <a:ext cx="612718" cy="200362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45701" y="7835184"/>
            <a:ext cx="194089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E-Safety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9882"/>
            <a:ext cx="853077" cy="4613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1162129" y="137274"/>
            <a:ext cx="452605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 smtClean="0">
                <a:solidFill>
                  <a:schemeClr val="accent1">
                    <a:lumMod val="75000"/>
                  </a:schemeClr>
                </a:solidFill>
              </a:rPr>
              <a:t>iMedia</a:t>
            </a:r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 Film &amp; Photo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5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5685791"/>
            <a:ext cx="4086790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…and Digital </a:t>
            </a:r>
            <a:r>
              <a:rPr lang="en-US" sz="1600" b="1" dirty="0">
                <a:solidFill>
                  <a:schemeClr val="tx1"/>
                </a:solidFill>
              </a:rPr>
              <a:t>Graphics</a:t>
            </a: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927" y="6625700"/>
            <a:ext cx="1503560" cy="1732059"/>
          </a:xfrm>
          <a:prstGeom prst="blockArc">
            <a:avLst>
              <a:gd name="adj1" fmla="val 10794187"/>
              <a:gd name="adj2" fmla="val 11106"/>
              <a:gd name="adj3" fmla="val 2823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89128" y="5554534"/>
            <a:ext cx="1503560" cy="1732059"/>
          </a:xfrm>
          <a:prstGeom prst="blockArc">
            <a:avLst>
              <a:gd name="adj1" fmla="val 10731474"/>
              <a:gd name="adj2" fmla="val 83877"/>
              <a:gd name="adj3" fmla="val 2823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36115" y="589133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56822" y="4486078"/>
            <a:ext cx="1503560" cy="1732059"/>
          </a:xfrm>
          <a:prstGeom prst="blockArc">
            <a:avLst>
              <a:gd name="adj1" fmla="val 10794187"/>
              <a:gd name="adj2" fmla="val 10866"/>
              <a:gd name="adj3" fmla="val 2777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98876" y="4610397"/>
            <a:ext cx="1964708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Visual Imaging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91999" y="3404866"/>
            <a:ext cx="1503560" cy="1732059"/>
          </a:xfrm>
          <a:prstGeom prst="blockArc">
            <a:avLst>
              <a:gd name="adj1" fmla="val 10668752"/>
              <a:gd name="adj2" fmla="val 21542032"/>
              <a:gd name="adj3" fmla="val 2685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67209" y="3512722"/>
            <a:ext cx="3998930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Visual Imaging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8295" y="2338308"/>
            <a:ext cx="1503560" cy="1732059"/>
          </a:xfrm>
          <a:prstGeom prst="blockArc">
            <a:avLst>
              <a:gd name="adj1" fmla="val 10794187"/>
              <a:gd name="adj2" fmla="val 80435"/>
              <a:gd name="adj3" fmla="val 2731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76969" y="1258155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7841" y="7841137"/>
            <a:ext cx="195617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PowerPoint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976544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Word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45700" y="6733058"/>
            <a:ext cx="202529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Excel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952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8664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755686" y="7491729"/>
            <a:ext cx="261848" cy="4075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72625" y="66502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90113" y="664217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61009" y="66436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47001" y="556825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96798" y="555161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969718" y="6735529"/>
            <a:ext cx="72733" cy="914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65297" y="557434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87" idx="0"/>
          </p:cNvCxnSpPr>
          <p:nvPr/>
        </p:nvCxnSpPr>
        <p:spPr>
          <a:xfrm flipH="1" flipV="1">
            <a:off x="3072966" y="4936800"/>
            <a:ext cx="23420" cy="1286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74751" y="452773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798688" y="34484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42679" y="345206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158" idx="0"/>
          </p:cNvCxnSpPr>
          <p:nvPr/>
        </p:nvCxnSpPr>
        <p:spPr>
          <a:xfrm flipH="1" flipV="1">
            <a:off x="3069334" y="3876215"/>
            <a:ext cx="96048" cy="996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93801" y="8237388"/>
            <a:ext cx="37997" cy="2616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92146" y="820587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31322" y="821813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3693" y="70727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70928" y="7087914"/>
            <a:ext cx="34161" cy="2069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80891" y="7087914"/>
            <a:ext cx="335416" cy="3407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1" y="7072517"/>
            <a:ext cx="85293" cy="2946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16700" y="709863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56931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882298" y="6037999"/>
            <a:ext cx="102805" cy="1834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99261" y="60695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646984" y="5239488"/>
            <a:ext cx="88779" cy="735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61480" y="4806677"/>
            <a:ext cx="189227" cy="18515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291258" y="4881384"/>
            <a:ext cx="84020" cy="23921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41956" y="38762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Editing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60487" y="327036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Photography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69780" y="320657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Filming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2376" y="436643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Story Boards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8587" y="524558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Visualisation</a:t>
            </a:r>
            <a:r>
              <a:rPr lang="en-US" sz="800" dirty="0" smtClean="0"/>
              <a:t> Diagrams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12717" y="496975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Plans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70876" y="531741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Logos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82411" y="446696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Moodboards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78235" y="616887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Mindmaps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69008" y="506543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Concept Sketches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09139" y="53130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House Style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3119" y="531796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Fonts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0421" y="620231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Colours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90935" y="615188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Graphics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7301" y="839372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</a:t>
            </a:r>
          </a:p>
          <a:p>
            <a:pPr algn="ctr"/>
            <a:r>
              <a:rPr lang="en-US" sz="800" dirty="0" smtClean="0"/>
              <a:t>Bubble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3564" y="844295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Fake</a:t>
            </a:r>
          </a:p>
          <a:p>
            <a:pPr algn="ctr"/>
            <a:r>
              <a:rPr lang="en-US" sz="800" dirty="0" smtClean="0"/>
              <a:t>News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6443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Header </a:t>
            </a:r>
          </a:p>
          <a:p>
            <a:pPr algn="ctr"/>
            <a:r>
              <a:rPr lang="en-US" sz="800" dirty="0" smtClean="0"/>
              <a:t>&amp; Footer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762" y="836102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Data &amp; </a:t>
            </a:r>
          </a:p>
          <a:p>
            <a:pPr algn="ctr"/>
            <a:r>
              <a:rPr lang="en-US" sz="800" dirty="0" smtClean="0"/>
              <a:t>Your Rights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3305" y="758416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Media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97277" y="841726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Layouts</a:t>
            </a:r>
            <a:endParaRPr lang="en-US" sz="600" b="1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43196" y="839941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Ordering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39663" y="735767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Audience</a:t>
            </a:r>
            <a:endParaRPr lang="en-US" sz="600" b="1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7276" y="760103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Animations</a:t>
            </a:r>
            <a:endParaRPr lang="en-US" sz="600" b="1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8425" y="723247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Graphs</a:t>
            </a:r>
            <a:endParaRPr lang="en-US" sz="600" b="1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8546" y="746908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Online Reputation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Staying Safe Online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747244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Illegal</a:t>
            </a:r>
          </a:p>
          <a:p>
            <a:pPr algn="ctr"/>
            <a:r>
              <a:rPr lang="en-US" sz="800" dirty="0" smtClean="0"/>
              <a:t>Content</a:t>
            </a:r>
            <a:endParaRPr lang="en-US" sz="600" b="1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22206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Formulae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1712" y="647674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Breaks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36152" y="638493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Tables</a:t>
            </a:r>
          </a:p>
          <a:p>
            <a:pPr algn="ctr"/>
            <a:r>
              <a:rPr lang="en-US" sz="800" dirty="0" smtClean="0"/>
              <a:t>&amp; Columns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56733" y="7247771"/>
            <a:ext cx="1063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Basics: Fonts, Images, Justification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1616" y="655353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Functions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04088" y="6382782"/>
            <a:ext cx="901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Basics: Colours, Borders, Naming</a:t>
            </a:r>
            <a:endParaRPr lang="en-US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1354" y="6997361"/>
            <a:ext cx="320915" cy="3209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467239" y="8282769"/>
            <a:ext cx="294621" cy="2610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9654" y="8246954"/>
            <a:ext cx="650362" cy="6091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8313" y="7611540"/>
            <a:ext cx="260230" cy="298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7841" y="8355227"/>
            <a:ext cx="311544" cy="3115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3194" y="8367477"/>
            <a:ext cx="510409" cy="3510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/>
          <a:srcRect l="16993" r="30966"/>
          <a:stretch/>
        </p:blipFill>
        <p:spPr>
          <a:xfrm>
            <a:off x="3045449" y="7516182"/>
            <a:ext cx="443338" cy="145818"/>
          </a:xfrm>
          <a:prstGeom prst="rect">
            <a:avLst/>
          </a:prstGeom>
        </p:spPr>
      </p:pic>
      <p:pic>
        <p:nvPicPr>
          <p:cNvPr id="1026" name="Picture 2" descr="Audio Logos so effective, you&amp;#39;ll know them all ..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618" y="7573120"/>
            <a:ext cx="282245" cy="28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390733">
            <a:off x="2236224" y="6446430"/>
            <a:ext cx="476360" cy="35727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26549" y="6432314"/>
            <a:ext cx="281098" cy="2810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450" y="6466141"/>
            <a:ext cx="315671" cy="31567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2377" y="7137084"/>
            <a:ext cx="369524" cy="3687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8"/>
          <a:srcRect t="22250" b="7465"/>
          <a:stretch/>
        </p:blipFill>
        <p:spPr>
          <a:xfrm>
            <a:off x="959980" y="7069769"/>
            <a:ext cx="231238" cy="34322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9627" y="6676505"/>
            <a:ext cx="281673" cy="2816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30844" y="5490786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lex Brush" panose="02000400000000000000" pitchFamily="2" charset="0"/>
              </a:rPr>
              <a:t>A</a:t>
            </a:r>
            <a:r>
              <a:rPr lang="en-GB" dirty="0" err="1" smtClean="0">
                <a:latin typeface="Berkshire Swash" panose="02000505000000020003" pitchFamily="2" charset="0"/>
              </a:rPr>
              <a:t>b</a:t>
            </a:r>
            <a:r>
              <a:rPr lang="en-GB" dirty="0" err="1" smtClean="0">
                <a:latin typeface="Adobe Ming Std L" panose="02020300000000000000" pitchFamily="18" charset="-128"/>
                <a:ea typeface="Adobe Ming Std L" panose="02020300000000000000" pitchFamily="18" charset="-128"/>
              </a:rPr>
              <a:t>c</a:t>
            </a:r>
            <a:r>
              <a:rPr lang="en-GB" dirty="0" err="1" smtClean="0">
                <a:latin typeface="Annie BTN" panose="030C0506040109040306" pitchFamily="66" charset="0"/>
              </a:rPr>
              <a:t>d</a:t>
            </a:r>
            <a:r>
              <a:rPr lang="en-GB" dirty="0" err="1" smtClean="0">
                <a:latin typeface="Ancestory SF" pitchFamily="2" charset="0"/>
              </a:rPr>
              <a:t>e</a:t>
            </a:r>
            <a:endParaRPr lang="en-GB" dirty="0">
              <a:latin typeface="Ancestory SF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0"/>
          <a:srcRect b="6868"/>
          <a:stretch/>
        </p:blipFill>
        <p:spPr>
          <a:xfrm>
            <a:off x="3192176" y="5425895"/>
            <a:ext cx="548301" cy="356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02914" y="5979809"/>
            <a:ext cx="644718" cy="666375"/>
          </a:xfrm>
          <a:prstGeom prst="rect">
            <a:avLst/>
          </a:prstGeom>
        </p:spPr>
      </p:pic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12449" y="6015720"/>
            <a:ext cx="101244" cy="21554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943857" y="5969464"/>
            <a:ext cx="552855" cy="4761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942" y="5516117"/>
            <a:ext cx="873096" cy="611167"/>
          </a:xfrm>
          <a:prstGeom prst="rect">
            <a:avLst/>
          </a:prstGeom>
        </p:spPr>
      </p:pic>
      <p:sp>
        <p:nvSpPr>
          <p:cNvPr id="250" name="TextBox 249"/>
          <p:cNvSpPr txBox="1"/>
          <p:nvPr/>
        </p:nvSpPr>
        <p:spPr>
          <a:xfrm>
            <a:off x="580553" y="972874"/>
            <a:ext cx="3480582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A Levels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T Levels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Apprenticeships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</a:t>
            </a:r>
            <a:r>
              <a:rPr lang="en-GB" sz="1600" dirty="0" smtClean="0">
                <a:solidFill>
                  <a:schemeClr val="bg1"/>
                </a:solidFill>
              </a:rPr>
              <a:t> 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2082049" y="1043714"/>
            <a:ext cx="1952151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Media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IT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2075674" y="1494024"/>
            <a:ext cx="1943375" cy="5539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Photographer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Film Maker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Image Editor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754680" y="4936844"/>
            <a:ext cx="698645" cy="4973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5814" y="4572507"/>
            <a:ext cx="747536" cy="5756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690414" y="4461071"/>
            <a:ext cx="721538" cy="306107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3448085" y="4335530"/>
            <a:ext cx="1366429" cy="256776"/>
            <a:chOff x="-1167007" y="3508375"/>
            <a:chExt cx="1366429" cy="256776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27"/>
            <a:srcRect b="50135"/>
            <a:stretch/>
          </p:blipFill>
          <p:spPr>
            <a:xfrm>
              <a:off x="-1167007" y="3512723"/>
              <a:ext cx="679647" cy="246478"/>
            </a:xfrm>
            <a:prstGeom prst="rect">
              <a:avLst/>
            </a:prstGeom>
          </p:spPr>
        </p:pic>
        <p:pic>
          <p:nvPicPr>
            <p:cNvPr id="181" name="Picture 180"/>
            <p:cNvPicPr>
              <a:picLocks noChangeAspect="1"/>
            </p:cNvPicPr>
            <p:nvPr/>
          </p:nvPicPr>
          <p:blipFill rotWithShape="1">
            <a:blip r:embed="rId27"/>
            <a:srcRect t="48051"/>
            <a:stretch/>
          </p:blipFill>
          <p:spPr>
            <a:xfrm>
              <a:off x="-480225" y="3508375"/>
              <a:ext cx="679647" cy="256776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04505" y="4702132"/>
            <a:ext cx="858579" cy="64393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3499" y="3050043"/>
            <a:ext cx="785804" cy="69135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49395" y="3254319"/>
            <a:ext cx="973851" cy="94698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4794" y="3442250"/>
            <a:ext cx="855360" cy="8553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2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58348" y="3858279"/>
            <a:ext cx="553420" cy="4582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265327" y="3922861"/>
            <a:ext cx="340434" cy="33181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06766" y="3188203"/>
            <a:ext cx="500409" cy="52996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6801" y="3509852"/>
            <a:ext cx="971996" cy="68389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9968" y="3508145"/>
            <a:ext cx="766940" cy="766940"/>
          </a:xfrm>
          <a:prstGeom prst="rect">
            <a:avLst/>
          </a:prstGeom>
        </p:spPr>
      </p:pic>
      <p:sp>
        <p:nvSpPr>
          <p:cNvPr id="165" name="Rectangle 1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3959682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Creative </a:t>
            </a:r>
            <a:r>
              <a:rPr lang="en-US" sz="1600" b="1" dirty="0" err="1" smtClean="0">
                <a:solidFill>
                  <a:schemeClr val="tx1"/>
                </a:solidFill>
              </a:rPr>
              <a:t>iMedia</a:t>
            </a:r>
            <a:r>
              <a:rPr lang="en-US" sz="1600" b="1" dirty="0" smtClean="0">
                <a:solidFill>
                  <a:schemeClr val="tx1"/>
                </a:solidFill>
              </a:rPr>
              <a:t> in the Media Industry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02478" y="238919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43240" y="235410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0598" y="23516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5387" y="23676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9016" y="27989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65212" y="278306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6260" y="277739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24800" y="280704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84343" y="28064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209421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 Media Industry</a:t>
            </a:r>
            <a:endParaRPr lang="en-US" sz="600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7527" y="20625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Roles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Product Design</a:t>
            </a:r>
            <a:endParaRPr lang="en-US" sz="600" b="1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Audience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Codes</a:t>
            </a:r>
            <a:endParaRPr lang="en-US" sz="8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3748" y="219310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Sectors</a:t>
            </a:r>
            <a:endParaRPr lang="en-US" sz="600" b="1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22467" y="297703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Pre-production Planning</a:t>
            </a:r>
            <a:endParaRPr lang="en-US" sz="600" b="1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3521" y="291726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Ideas</a:t>
            </a:r>
            <a:endParaRPr lang="en-US" sz="800" dirty="0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5382" y="287892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Distribution</a:t>
            </a:r>
            <a:endParaRPr lang="en-US" sz="600" b="1" dirty="0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Platforms</a:t>
            </a:r>
            <a:endParaRPr lang="en-US" sz="800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0283" y="29098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Formats</a:t>
            </a:r>
            <a:endParaRPr lang="en-US" sz="800" dirty="0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50433" y="29053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Legal</a:t>
            </a:r>
            <a:endParaRPr lang="en-US" sz="800" dirty="0"/>
          </a:p>
        </p:txBody>
      </p:sp>
      <p:grpSp>
        <p:nvGrpSpPr>
          <p:cNvPr id="228" name="Group 227"/>
          <p:cNvGrpSpPr/>
          <p:nvPr/>
        </p:nvGrpSpPr>
        <p:grpSpPr>
          <a:xfrm>
            <a:off x="1805613" y="2077600"/>
            <a:ext cx="357707" cy="368991"/>
            <a:chOff x="-1617938" y="1629794"/>
            <a:chExt cx="1975339" cy="1975339"/>
          </a:xfrm>
        </p:grpSpPr>
        <p:pic>
          <p:nvPicPr>
            <p:cNvPr id="229" name="Picture 228"/>
            <p:cNvPicPr>
              <a:picLocks noChangeAspect="1"/>
            </p:cNvPicPr>
            <p:nvPr/>
          </p:nvPicPr>
          <p:blipFill rotWithShape="1">
            <a:blip r:embed="rId3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522" t="6822" r="52726" b="25183"/>
            <a:stretch/>
          </p:blipFill>
          <p:spPr>
            <a:xfrm>
              <a:off x="-1617938" y="1629794"/>
              <a:ext cx="1975339" cy="1975339"/>
            </a:xfrm>
            <a:prstGeom prst="rect">
              <a:avLst/>
            </a:prstGeom>
          </p:spPr>
        </p:pic>
        <p:sp>
          <p:nvSpPr>
            <p:cNvPr id="230" name="Oval 229"/>
            <p:cNvSpPr/>
            <p:nvPr/>
          </p:nvSpPr>
          <p:spPr>
            <a:xfrm>
              <a:off x="-1066800" y="2174631"/>
              <a:ext cx="847057" cy="8506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31" name="Picture 230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490183" y="2062604"/>
            <a:ext cx="354836" cy="363819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762188">
            <a:off x="3063598" y="2254396"/>
            <a:ext cx="288000" cy="288000"/>
          </a:xfrm>
          <a:prstGeom prst="rect">
            <a:avLst/>
          </a:prstGeom>
        </p:spPr>
      </p:pic>
      <p:pic>
        <p:nvPicPr>
          <p:cNvPr id="233" name="Picture 232"/>
          <p:cNvPicPr>
            <a:picLocks noChangeAspect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7843" y="2227580"/>
            <a:ext cx="386118" cy="386118"/>
          </a:xfrm>
          <a:prstGeom prst="rect">
            <a:avLst/>
          </a:prstGeom>
        </p:spPr>
      </p:pic>
      <p:pic>
        <p:nvPicPr>
          <p:cNvPr id="234" name="Picture 233"/>
          <p:cNvPicPr>
            <a:picLocks noChangeAspect="1"/>
          </p:cNvPicPr>
          <p:nvPr/>
        </p:nvPicPr>
        <p:blipFill>
          <a:blip r:embed="rId4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2555" y="2334965"/>
            <a:ext cx="533405" cy="212687"/>
          </a:xfrm>
          <a:prstGeom prst="rect">
            <a:avLst/>
          </a:prstGeom>
        </p:spPr>
      </p:pic>
      <p:pic>
        <p:nvPicPr>
          <p:cNvPr id="235" name="Picture 234"/>
          <p:cNvPicPr>
            <a:picLocks noChangeAspect="1"/>
          </p:cNvPicPr>
          <p:nvPr/>
        </p:nvPicPr>
        <p:blipFill>
          <a:blip r:embed="rId4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2837" y="2857138"/>
            <a:ext cx="444112" cy="289516"/>
          </a:xfrm>
          <a:prstGeom prst="rect">
            <a:avLst/>
          </a:prstGeom>
        </p:spPr>
      </p:pic>
      <p:pic>
        <p:nvPicPr>
          <p:cNvPr id="236" name="Picture 235"/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2761" y="2827300"/>
            <a:ext cx="363951" cy="4299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7107" y="2763265"/>
            <a:ext cx="352761" cy="35276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5472" y="2834442"/>
            <a:ext cx="627611" cy="41840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64" r="23775"/>
          <a:stretch/>
        </p:blipFill>
        <p:spPr>
          <a:xfrm>
            <a:off x="5139334" y="2675601"/>
            <a:ext cx="292948" cy="31577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0320" y="2774457"/>
            <a:ext cx="308955" cy="311369"/>
          </a:xfrm>
          <a:prstGeom prst="rect">
            <a:avLst/>
          </a:prstGeom>
        </p:spPr>
      </p:pic>
      <p:sp>
        <p:nvSpPr>
          <p:cNvPr id="237" name="TextBox 236"/>
          <p:cNvSpPr txBox="1"/>
          <p:nvPr/>
        </p:nvSpPr>
        <p:spPr>
          <a:xfrm>
            <a:off x="1398967" y="8984090"/>
            <a:ext cx="3961197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Create store and </a:t>
            </a:r>
            <a:r>
              <a:rPr lang="en-GB" sz="1050" dirty="0" smtClean="0"/>
              <a:t>organise, Using technology </a:t>
            </a:r>
            <a:r>
              <a:rPr lang="en-GB" sz="1050" dirty="0" smtClean="0"/>
              <a:t>beyond </a:t>
            </a:r>
            <a:r>
              <a:rPr lang="en-GB" sz="1050" dirty="0" smtClean="0"/>
              <a:t>school, Considering privacy, Searching</a:t>
            </a:r>
            <a:r>
              <a:rPr lang="en-GB" sz="1050" dirty="0" smtClean="0"/>
              <a:t>, </a:t>
            </a:r>
            <a:r>
              <a:rPr lang="en-GB" sz="1050" dirty="0" smtClean="0"/>
              <a:t>Logical reasoning</a:t>
            </a:r>
            <a:r>
              <a:rPr lang="en-GB" sz="1050" dirty="0"/>
              <a:t>, Create </a:t>
            </a:r>
            <a:r>
              <a:rPr lang="en-GB" sz="1050" dirty="0" smtClean="0"/>
              <a:t>and </a:t>
            </a:r>
            <a:r>
              <a:rPr lang="en-GB" sz="1050" dirty="0"/>
              <a:t>use digital </a:t>
            </a:r>
            <a:r>
              <a:rPr lang="en-GB" sz="1050" dirty="0" smtClean="0"/>
              <a:t>information, Represent </a:t>
            </a:r>
            <a:r>
              <a:rPr lang="en-GB" sz="1050" dirty="0"/>
              <a:t>different </a:t>
            </a:r>
            <a:r>
              <a:rPr lang="en-GB" sz="1050" dirty="0" smtClean="0"/>
              <a:t>information, Hardware </a:t>
            </a:r>
            <a:r>
              <a:rPr lang="en-GB" sz="1050" dirty="0"/>
              <a:t>and software </a:t>
            </a:r>
            <a:r>
              <a:rPr lang="en-GB" sz="1050" dirty="0" smtClean="0"/>
              <a:t>components, Digital identity, Introduction </a:t>
            </a:r>
            <a:r>
              <a:rPr lang="en-GB" sz="1050" dirty="0"/>
              <a:t>to algorithms</a:t>
            </a:r>
            <a:r>
              <a:rPr lang="en-GB" sz="1050" dirty="0" smtClean="0"/>
              <a:t>.</a:t>
            </a:r>
            <a:endParaRPr lang="en-US" sz="1050" dirty="0"/>
          </a:p>
        </p:txBody>
      </p:sp>
      <p:grpSp>
        <p:nvGrpSpPr>
          <p:cNvPr id="238" name="Group 237"/>
          <p:cNvGrpSpPr/>
          <p:nvPr/>
        </p:nvGrpSpPr>
        <p:grpSpPr>
          <a:xfrm>
            <a:off x="4496439" y="7848340"/>
            <a:ext cx="1945937" cy="1763554"/>
            <a:chOff x="4496439" y="7848340"/>
            <a:chExt cx="1945937" cy="1763554"/>
          </a:xfrm>
        </p:grpSpPr>
        <p:sp>
          <p:nvSpPr>
            <p:cNvPr id="239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240" name="Block Arc 239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1945" y="883334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2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3455</TotalTime>
  <Words>172</Words>
  <Application>Microsoft Office PowerPoint</Application>
  <PresentationFormat>A4 Paper (210x297 mm)</PresentationFormat>
  <Paragraphs>97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Adobe Ming Std L</vt:lpstr>
      <vt:lpstr>Alex Brush</vt:lpstr>
      <vt:lpstr>Ancestory SF</vt:lpstr>
      <vt:lpstr>Annie BTN</vt:lpstr>
      <vt:lpstr>Arial</vt:lpstr>
      <vt:lpstr>Berkshire Swash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389</cp:revision>
  <cp:lastPrinted>2022-04-07T15:27:00Z</cp:lastPrinted>
  <dcterms:created xsi:type="dcterms:W3CDTF">2019-10-28T16:02:33Z</dcterms:created>
  <dcterms:modified xsi:type="dcterms:W3CDTF">2022-06-08T16:15:20Z</dcterms:modified>
</cp:coreProperties>
</file>