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70" d="100"/>
          <a:sy n="70" d="100"/>
        </p:scale>
        <p:origin x="2208" y="-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11503" y="7813322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Introductions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38943"/>
            <a:ext cx="853077" cy="4655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8" idx="2"/>
          </p:cNvCxnSpPr>
          <p:nvPr/>
        </p:nvCxnSpPr>
        <p:spPr>
          <a:xfrm flipH="1">
            <a:off x="4878086" y="7760203"/>
            <a:ext cx="162102" cy="1286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300331" y="46166"/>
            <a:ext cx="183574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Spanish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36016" y="1029187"/>
            <a:ext cx="3703880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A Levels: Spanish AS or A Level</a:t>
            </a:r>
          </a:p>
          <a:p>
            <a:r>
              <a:rPr lang="en-GB" sz="1200" b="1" dirty="0" smtClean="0">
                <a:solidFill>
                  <a:schemeClr val="bg1"/>
                </a:solidFill>
              </a:rPr>
              <a:t>Careers</a:t>
            </a:r>
            <a:r>
              <a:rPr lang="en-GB" sz="1200" dirty="0" smtClean="0">
                <a:solidFill>
                  <a:schemeClr val="bg1"/>
                </a:solidFill>
              </a:rPr>
              <a:t>:  Translating &amp; Interpreting, Diplomatic </a:t>
            </a:r>
            <a:r>
              <a:rPr lang="en-GB" sz="1200" dirty="0">
                <a:solidFill>
                  <a:schemeClr val="bg1"/>
                </a:solidFill>
              </a:rPr>
              <a:t>c</a:t>
            </a:r>
            <a:r>
              <a:rPr lang="en-GB" sz="1200" dirty="0" smtClean="0">
                <a:solidFill>
                  <a:schemeClr val="bg1"/>
                </a:solidFill>
              </a:rPr>
              <a:t>orps, Broadcast journalism, International aid &amp; development, Sales &amp; marketing, Hospitality, Logistics &amp; distribution, Political risk analysis,  Publishing, Travel &amp; tourism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2606559" y="9157674"/>
            <a:ext cx="264517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Some students will have studied the topics of Basic greetings and Family </a:t>
            </a:r>
            <a:endParaRPr lang="en-US" sz="12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641828" y="883047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5690569"/>
            <a:ext cx="1323221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House &amp; Local Area  </a:t>
            </a:r>
            <a:r>
              <a:rPr lang="en-US" sz="1400" b="1" dirty="0" smtClean="0">
                <a:solidFill>
                  <a:schemeClr val="tx1"/>
                </a:solidFill>
              </a:rPr>
              <a:t>contd.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77927" y="6625700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9128" y="5554534"/>
            <a:ext cx="1503560" cy="1732059"/>
          </a:xfrm>
          <a:prstGeom prst="blockArc">
            <a:avLst>
              <a:gd name="adj1" fmla="val 10542034"/>
              <a:gd name="adj2" fmla="val 21522829"/>
              <a:gd name="adj3" fmla="val 2968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736393" y="580720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53984" y="5690569"/>
            <a:ext cx="266749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School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512407" y="4515403"/>
            <a:ext cx="1503560" cy="1732059"/>
          </a:xfrm>
          <a:prstGeom prst="blockArc">
            <a:avLst>
              <a:gd name="adj1" fmla="val 10794187"/>
              <a:gd name="adj2" fmla="val 46959"/>
              <a:gd name="adj3" fmla="val 3040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71600" y="4610397"/>
            <a:ext cx="2584182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Technology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7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Healthy Lifestyles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028" y="3404866"/>
            <a:ext cx="1503560" cy="1732059"/>
          </a:xfrm>
          <a:prstGeom prst="blockArc">
            <a:avLst>
              <a:gd name="adj1" fmla="val 10794187"/>
              <a:gd name="adj2" fmla="val 39639"/>
              <a:gd name="adj3" fmla="val 2679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8831" y="3512722"/>
            <a:ext cx="2629918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Healthy Lifestyles </a:t>
            </a:r>
            <a:r>
              <a:rPr lang="en-US" sz="1600" b="1" dirty="0" smtClean="0">
                <a:solidFill>
                  <a:schemeClr val="tx1"/>
                </a:solidFill>
              </a:rPr>
              <a:t>contd.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93423" y="3530881"/>
            <a:ext cx="1469993" cy="4211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Holidays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38295" y="2338308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258223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Social  &amp; global issues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78056" y="2448241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Future plans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01179" y="1197810"/>
            <a:ext cx="1059944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91082" y="7820512"/>
            <a:ext cx="1405839" cy="4238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Nationality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09443" y="7818404"/>
            <a:ext cx="121535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Family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7254" y="6737446"/>
            <a:ext cx="1189507" cy="420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Relationships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56967" y="6736011"/>
            <a:ext cx="1482069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Free Time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03539" y="6748026"/>
            <a:ext cx="1353532" cy="418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House &amp; Local Area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69846" y="7775410"/>
            <a:ext cx="59577" cy="1134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0" idx="2"/>
          </p:cNvCxnSpPr>
          <p:nvPr/>
        </p:nvCxnSpPr>
        <p:spPr>
          <a:xfrm>
            <a:off x="3632855" y="7668552"/>
            <a:ext cx="22360" cy="1924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3" idx="2"/>
          </p:cNvCxnSpPr>
          <p:nvPr/>
        </p:nvCxnSpPr>
        <p:spPr>
          <a:xfrm>
            <a:off x="1307255" y="7732489"/>
            <a:ext cx="190841" cy="1493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9" idx="2"/>
          </p:cNvCxnSpPr>
          <p:nvPr/>
        </p:nvCxnSpPr>
        <p:spPr>
          <a:xfrm flipH="1">
            <a:off x="1981539" y="6688256"/>
            <a:ext cx="5466" cy="1412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113212" cy="1519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20" idx="2"/>
          </p:cNvCxnSpPr>
          <p:nvPr/>
        </p:nvCxnSpPr>
        <p:spPr>
          <a:xfrm flipH="1">
            <a:off x="3728138" y="6760333"/>
            <a:ext cx="102615" cy="730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31" idx="2"/>
          </p:cNvCxnSpPr>
          <p:nvPr/>
        </p:nvCxnSpPr>
        <p:spPr>
          <a:xfrm>
            <a:off x="4350115" y="5610236"/>
            <a:ext cx="123440" cy="1037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8" idx="2"/>
          </p:cNvCxnSpPr>
          <p:nvPr/>
        </p:nvCxnSpPr>
        <p:spPr>
          <a:xfrm flipH="1">
            <a:off x="5225673" y="6669864"/>
            <a:ext cx="145090" cy="1003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9" idx="2"/>
          </p:cNvCxnSpPr>
          <p:nvPr/>
        </p:nvCxnSpPr>
        <p:spPr>
          <a:xfrm>
            <a:off x="4498215" y="6653169"/>
            <a:ext cx="126261" cy="952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85" idx="2"/>
          </p:cNvCxnSpPr>
          <p:nvPr/>
        </p:nvCxnSpPr>
        <p:spPr>
          <a:xfrm>
            <a:off x="2962326" y="5647512"/>
            <a:ext cx="70978" cy="19702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73462" y="559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2" idx="2"/>
          </p:cNvCxnSpPr>
          <p:nvPr/>
        </p:nvCxnSpPr>
        <p:spPr>
          <a:xfrm flipH="1">
            <a:off x="2388549" y="4505477"/>
            <a:ext cx="2434" cy="2169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04999" y="45120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5" idx="2"/>
          </p:cNvCxnSpPr>
          <p:nvPr/>
        </p:nvCxnSpPr>
        <p:spPr>
          <a:xfrm>
            <a:off x="1319791" y="3438548"/>
            <a:ext cx="269468" cy="1611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94381" y="3458332"/>
            <a:ext cx="21584" cy="1351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0" idx="2"/>
          </p:cNvCxnSpPr>
          <p:nvPr/>
        </p:nvCxnSpPr>
        <p:spPr>
          <a:xfrm>
            <a:off x="3173002" y="3554116"/>
            <a:ext cx="103542" cy="444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2147" y="232261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3333" y="235371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0598" y="23516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5387" y="23676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0" idx="0"/>
          </p:cNvCxnSpPr>
          <p:nvPr/>
        </p:nvCxnSpPr>
        <p:spPr>
          <a:xfrm flipH="1" flipV="1">
            <a:off x="4980407" y="8224130"/>
            <a:ext cx="212686" cy="1673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8" idx="0"/>
          </p:cNvCxnSpPr>
          <p:nvPr/>
        </p:nvCxnSpPr>
        <p:spPr>
          <a:xfrm flipV="1">
            <a:off x="4289015" y="8214299"/>
            <a:ext cx="80831" cy="1988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7" idx="0"/>
          </p:cNvCxnSpPr>
          <p:nvPr/>
        </p:nvCxnSpPr>
        <p:spPr>
          <a:xfrm flipH="1" flipV="1">
            <a:off x="3440646" y="8239898"/>
            <a:ext cx="20036" cy="18937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2" idx="0"/>
          </p:cNvCxnSpPr>
          <p:nvPr/>
        </p:nvCxnSpPr>
        <p:spPr>
          <a:xfrm flipV="1">
            <a:off x="2842457" y="8190271"/>
            <a:ext cx="96495" cy="2050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4" idx="0"/>
          </p:cNvCxnSpPr>
          <p:nvPr/>
        </p:nvCxnSpPr>
        <p:spPr>
          <a:xfrm flipV="1">
            <a:off x="2133537" y="8212149"/>
            <a:ext cx="3873" cy="1907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185535" y="7099374"/>
            <a:ext cx="143214" cy="11007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7" idx="0"/>
          </p:cNvCxnSpPr>
          <p:nvPr/>
        </p:nvCxnSpPr>
        <p:spPr>
          <a:xfrm flipH="1" flipV="1">
            <a:off x="3778348" y="7093069"/>
            <a:ext cx="25167" cy="1083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6" idx="0"/>
          </p:cNvCxnSpPr>
          <p:nvPr/>
        </p:nvCxnSpPr>
        <p:spPr>
          <a:xfrm flipH="1" flipV="1">
            <a:off x="2037954" y="7166776"/>
            <a:ext cx="85930" cy="910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5205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6" idx="0"/>
          </p:cNvCxnSpPr>
          <p:nvPr/>
        </p:nvCxnSpPr>
        <p:spPr>
          <a:xfrm flipV="1">
            <a:off x="2924139" y="6016202"/>
            <a:ext cx="72012" cy="1726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5" idx="0"/>
          </p:cNvCxnSpPr>
          <p:nvPr/>
        </p:nvCxnSpPr>
        <p:spPr>
          <a:xfrm flipV="1">
            <a:off x="3664865" y="6022276"/>
            <a:ext cx="3350" cy="1243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9106" y="49627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4" idx="0"/>
          </p:cNvCxnSpPr>
          <p:nvPr/>
        </p:nvCxnSpPr>
        <p:spPr>
          <a:xfrm flipV="1">
            <a:off x="2271453" y="4972169"/>
            <a:ext cx="93709" cy="1232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82" idx="0"/>
          </p:cNvCxnSpPr>
          <p:nvPr/>
        </p:nvCxnSpPr>
        <p:spPr>
          <a:xfrm flipV="1">
            <a:off x="2986482" y="4959313"/>
            <a:ext cx="2629" cy="1766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71182" y="4970029"/>
            <a:ext cx="0" cy="20627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81" idx="0"/>
          </p:cNvCxnSpPr>
          <p:nvPr/>
        </p:nvCxnSpPr>
        <p:spPr>
          <a:xfrm flipH="1" flipV="1">
            <a:off x="3599261" y="4907148"/>
            <a:ext cx="102250" cy="1593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98627" y="4983388"/>
            <a:ext cx="83888" cy="2018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3" idx="0"/>
          </p:cNvCxnSpPr>
          <p:nvPr/>
        </p:nvCxnSpPr>
        <p:spPr>
          <a:xfrm flipV="1">
            <a:off x="1523133" y="3888226"/>
            <a:ext cx="101655" cy="1188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82640" y="3855558"/>
            <a:ext cx="41905" cy="1443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9" idx="0"/>
          </p:cNvCxnSpPr>
          <p:nvPr/>
        </p:nvCxnSpPr>
        <p:spPr>
          <a:xfrm flipH="1" flipV="1">
            <a:off x="2920156" y="3841193"/>
            <a:ext cx="153828" cy="1857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344264" y="3890861"/>
            <a:ext cx="39098" cy="1518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2" idx="0"/>
          </p:cNvCxnSpPr>
          <p:nvPr/>
        </p:nvCxnSpPr>
        <p:spPr>
          <a:xfrm flipV="1">
            <a:off x="1596741" y="2798970"/>
            <a:ext cx="35276" cy="1253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7" idx="0"/>
          </p:cNvCxnSpPr>
          <p:nvPr/>
        </p:nvCxnSpPr>
        <p:spPr>
          <a:xfrm flipH="1" flipV="1">
            <a:off x="2330276" y="2878180"/>
            <a:ext cx="37472" cy="1415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3" idx="0"/>
          </p:cNvCxnSpPr>
          <p:nvPr/>
        </p:nvCxnSpPr>
        <p:spPr>
          <a:xfrm flipH="1" flipV="1">
            <a:off x="2951693" y="2820356"/>
            <a:ext cx="86345" cy="1323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77739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5" idx="0"/>
          </p:cNvCxnSpPr>
          <p:nvPr/>
        </p:nvCxnSpPr>
        <p:spPr>
          <a:xfrm flipV="1">
            <a:off x="4247680" y="2800625"/>
            <a:ext cx="53092" cy="1016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6" idx="0"/>
          </p:cNvCxnSpPr>
          <p:nvPr/>
        </p:nvCxnSpPr>
        <p:spPr>
          <a:xfrm flipH="1" flipV="1">
            <a:off x="5022707" y="2798970"/>
            <a:ext cx="84954" cy="1108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Environmental issues</a:t>
            </a:r>
            <a:endParaRPr lang="en-US" sz="600" b="1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7527" y="206259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Infinitive structures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21298" y="2118354"/>
            <a:ext cx="8803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Opinion phrases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Jobs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Family plans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01773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Present tense</a:t>
            </a:r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9363" y="292427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Conditional tense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10660" y="295265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Imperfect subjunctive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5382" y="287892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20302" y="290227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Present subjunctive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Simple future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40370" y="301974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Volunteer work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3473" y="31387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smtClean="0"/>
              <a:t>Connectives</a:t>
            </a:r>
            <a:endParaRPr lang="en-US" sz="800" b="1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4243" y="3215562"/>
            <a:ext cx="1417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Comparing present and past lifestyles</a:t>
            </a:r>
            <a:endParaRPr lang="en-US" sz="800" b="1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31523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err="1"/>
              <a:t>Preterite</a:t>
            </a:r>
            <a:r>
              <a:rPr lang="en-US" sz="800" b="1" dirty="0"/>
              <a:t> </a:t>
            </a:r>
            <a:r>
              <a:rPr lang="en-US" sz="800" b="1" dirty="0" smtClean="0"/>
              <a:t>tense</a:t>
            </a:r>
            <a:endParaRPr lang="en-US" sz="800" b="1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81554" y="398857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Weather</a:t>
            </a:r>
            <a:endParaRPr lang="en-US" sz="800" b="1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09502" y="4007062"/>
            <a:ext cx="1027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Near future tense</a:t>
            </a:r>
            <a:endParaRPr lang="en-US" sz="800" b="1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89233" y="31394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err="1" smtClean="0"/>
              <a:t>Preterite</a:t>
            </a:r>
            <a:r>
              <a:rPr lang="en-US" sz="800" b="1" dirty="0" smtClean="0"/>
              <a:t> tense</a:t>
            </a:r>
            <a:endParaRPr lang="en-US" sz="800" b="1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92413" y="313077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smtClean="0"/>
              <a:t>Present tense</a:t>
            </a:r>
            <a:endParaRPr lang="en-US" sz="800" b="1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752" y="4025528"/>
            <a:ext cx="11579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Terms of negation</a:t>
            </a:r>
            <a:endParaRPr lang="en-US" sz="800" b="1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46606" y="402695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Imperfect tense</a:t>
            </a:r>
            <a:endParaRPr lang="en-US" sz="800" b="1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6544" y="425815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i="1" dirty="0" err="1" smtClean="0"/>
              <a:t>Gustar</a:t>
            </a:r>
            <a:endParaRPr lang="en-US" sz="800" i="1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0118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Devices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3605" y="429003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smtClean="0"/>
              <a:t>para</a:t>
            </a:r>
            <a:r>
              <a:rPr lang="en-US" sz="800" dirty="0" smtClean="0"/>
              <a:t> + infinitive</a:t>
            </a:r>
            <a:endParaRPr lang="en-US" sz="600" b="1" i="1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42518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Social networks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4075" y="509545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Possessive adjectives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8920" y="50806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Comparatives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5073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Preterite</a:t>
            </a:r>
            <a:r>
              <a:rPr lang="en-US" sz="800" dirty="0" smtClean="0"/>
              <a:t> tense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75261" y="431429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Connectives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51201" y="5080463"/>
            <a:ext cx="998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Terms of negation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12551" y="5172972"/>
            <a:ext cx="9416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Imperfect tense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4133" y="506646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Adjective agreements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9104" y="513594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Time indicators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531741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smtClean="0"/>
              <a:t>Future plans</a:t>
            </a:r>
            <a:endParaRPr lang="en-US" sz="800" b="1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9267" y="5308958"/>
            <a:ext cx="1026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School facilities, subjects and rules</a:t>
            </a:r>
            <a:endParaRPr lang="en-US" sz="800" b="1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1528" y="53402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smtClean="0"/>
              <a:t>Uniform</a:t>
            </a:r>
            <a:endParaRPr lang="en-US" sz="800" b="1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37099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Daily Routine</a:t>
            </a:r>
            <a:endParaRPr lang="en-US" sz="800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03932" y="614981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 smtClean="0"/>
          </a:p>
          <a:p>
            <a:pPr algn="ctr"/>
            <a:r>
              <a:rPr lang="en-US" sz="800" b="1" i="1" dirty="0" err="1" smtClean="0"/>
              <a:t>Gustar</a:t>
            </a:r>
            <a:endParaRPr lang="en-US" sz="800" b="1" i="1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2958" y="61554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smtClean="0"/>
              <a:t>Comparatives</a:t>
            </a:r>
            <a:endParaRPr lang="en-US" sz="800" b="1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Infinitive structures</a:t>
            </a:r>
            <a:endParaRPr lang="en-US" sz="800" b="1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6761" y="618884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Imperfect tense</a:t>
            </a:r>
            <a:endParaRPr lang="en-US" sz="800" b="1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33304" y="8429270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Family members &amp; pets</a:t>
            </a:r>
            <a:endParaRPr lang="en-US" sz="800" b="1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637" y="841311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Days, months, dates</a:t>
            </a:r>
            <a:endParaRPr lang="en-US" sz="1000" b="1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39501" y="6472812"/>
            <a:ext cx="1295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Family relationships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65715" y="839148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Numbers 1-31</a:t>
            </a:r>
          </a:p>
          <a:p>
            <a:pPr algn="ctr"/>
            <a:r>
              <a:rPr lang="en-US" sz="800" b="1" dirty="0" smtClean="0"/>
              <a:t>Alphabet</a:t>
            </a:r>
            <a:endParaRPr lang="en-US" sz="800" b="1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5079" y="839536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Present tense of </a:t>
            </a:r>
            <a:r>
              <a:rPr lang="en-US" sz="800" b="1" i="1" dirty="0" err="1" smtClean="0"/>
              <a:t>tener</a:t>
            </a:r>
            <a:r>
              <a:rPr lang="en-US" sz="800" b="1" dirty="0" smtClean="0"/>
              <a:t> &amp; </a:t>
            </a:r>
            <a:r>
              <a:rPr lang="en-US" sz="800" b="1" i="1" dirty="0" err="1" smtClean="0"/>
              <a:t>ser</a:t>
            </a:r>
            <a:endParaRPr lang="en-US" sz="800" b="1" i="1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79877" y="751704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Nationalities</a:t>
            </a:r>
            <a:endParaRPr lang="en-US" sz="800" b="1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06159" y="840285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Countries</a:t>
            </a:r>
            <a:endParaRPr lang="en-US" sz="800" b="1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86484" y="7513901"/>
            <a:ext cx="118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Adjective agreements</a:t>
            </a:r>
            <a:endParaRPr lang="en-US" sz="800" b="1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2810" y="754475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Birthdays</a:t>
            </a:r>
            <a:endParaRPr lang="en-US" sz="800" b="1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29148" y="755653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Greetings</a:t>
            </a:r>
            <a:endParaRPr lang="en-US" sz="800" b="1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50373" y="7453108"/>
            <a:ext cx="11649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Physical descriptions</a:t>
            </a:r>
            <a:endParaRPr lang="en-US" sz="800" b="1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78085" y="7213158"/>
            <a:ext cx="1091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Household chores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96506" y="725783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Personalities</a:t>
            </a:r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6137" y="720141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Film &amp; TV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11583" y="6454420"/>
            <a:ext cx="9183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Conditional tense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70837" y="643772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Preterite</a:t>
            </a:r>
            <a:r>
              <a:rPr lang="en-US" sz="800" dirty="0" smtClean="0"/>
              <a:t> tense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5064" y="6421779"/>
            <a:ext cx="911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Near future tense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2217" y="643750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Sport &amp; Leisure</a:t>
            </a:r>
            <a:endParaRPr lang="en-US" sz="800" dirty="0"/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10567" y="6221544"/>
            <a:ext cx="1091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Household chores</a:t>
            </a:r>
            <a:endParaRPr lang="en-US" sz="800" b="1" dirty="0"/>
          </a:p>
        </p:txBody>
      </p: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33" idx="0"/>
          </p:cNvCxnSpPr>
          <p:nvPr/>
        </p:nvCxnSpPr>
        <p:spPr>
          <a:xfrm flipH="1" flipV="1">
            <a:off x="4137576" y="6079566"/>
            <a:ext cx="143332" cy="736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2" idx="0"/>
          </p:cNvCxnSpPr>
          <p:nvPr/>
        </p:nvCxnSpPr>
        <p:spPr>
          <a:xfrm flipV="1">
            <a:off x="1436880" y="8207343"/>
            <a:ext cx="96495" cy="2050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09502" y="841244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Present tense of regular verbs</a:t>
            </a:r>
            <a:endParaRPr lang="en-US" sz="800" b="1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5024" y="6450940"/>
            <a:ext cx="954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Present tense of reflexive verbs</a:t>
            </a:r>
            <a:endParaRPr lang="en-US" sz="800" dirty="0"/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253984" y="6675871"/>
            <a:ext cx="165521" cy="1268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19113" y="722656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Comparatives</a:t>
            </a:r>
            <a:endParaRPr lang="en-US" sz="600" b="1" dirty="0"/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7" idx="0"/>
          </p:cNvCxnSpPr>
          <p:nvPr/>
        </p:nvCxnSpPr>
        <p:spPr>
          <a:xfrm flipV="1">
            <a:off x="1346491" y="7111332"/>
            <a:ext cx="182299" cy="1152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85890" y="719824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err="1" smtClean="0"/>
              <a:t>Gustar</a:t>
            </a:r>
            <a:endParaRPr lang="en-US" sz="800" i="1" dirty="0"/>
          </a:p>
        </p:txBody>
      </p: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4" idx="0"/>
          </p:cNvCxnSpPr>
          <p:nvPr/>
        </p:nvCxnSpPr>
        <p:spPr>
          <a:xfrm flipV="1">
            <a:off x="3013268" y="7121881"/>
            <a:ext cx="166023" cy="763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30" idx="2"/>
          </p:cNvCxnSpPr>
          <p:nvPr/>
        </p:nvCxnSpPr>
        <p:spPr>
          <a:xfrm flipH="1" flipV="1">
            <a:off x="5056942" y="5704988"/>
            <a:ext cx="145090" cy="227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xtBox 22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42852" y="5389169"/>
            <a:ext cx="918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Conditional tense</a:t>
            </a:r>
            <a:endParaRPr lang="en-US" sz="800" b="1" dirty="0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22737" y="539479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err="1" smtClean="0"/>
              <a:t>Preterite</a:t>
            </a:r>
            <a:r>
              <a:rPr lang="en-US" sz="800" b="1" dirty="0" smtClean="0"/>
              <a:t> tense</a:t>
            </a:r>
            <a:endParaRPr lang="en-US" sz="800" b="1" dirty="0"/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60" idx="0"/>
          </p:cNvCxnSpPr>
          <p:nvPr/>
        </p:nvCxnSpPr>
        <p:spPr>
          <a:xfrm flipH="1" flipV="1">
            <a:off x="4955387" y="6115005"/>
            <a:ext cx="100740" cy="1065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Box 23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3530" y="615323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Prepositions of place</a:t>
            </a:r>
            <a:endParaRPr lang="en-US" sz="600" b="1" dirty="0"/>
          </a:p>
        </p:txBody>
      </p: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35" idx="0"/>
          </p:cNvCxnSpPr>
          <p:nvPr/>
        </p:nvCxnSpPr>
        <p:spPr>
          <a:xfrm flipH="1" flipV="1">
            <a:off x="4407551" y="7100815"/>
            <a:ext cx="128014" cy="1040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08187" y="720487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Prepositions of place</a:t>
            </a:r>
            <a:endParaRPr lang="en-US" sz="600" b="1" dirty="0"/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255936" y="7722480"/>
            <a:ext cx="59868" cy="1385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3" name="Group 192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194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23" name="Block Arc 222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6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3079</TotalTime>
  <Words>259</Words>
  <Application>Microsoft Office PowerPoint</Application>
  <PresentationFormat>A4 Paper (210x297 mm)</PresentationFormat>
  <Paragraphs>115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388</cp:revision>
  <cp:lastPrinted>2020-01-13T16:07:20Z</cp:lastPrinted>
  <dcterms:created xsi:type="dcterms:W3CDTF">2019-10-28T16:02:33Z</dcterms:created>
  <dcterms:modified xsi:type="dcterms:W3CDTF">2022-06-10T14:26:31Z</dcterms:modified>
</cp:coreProperties>
</file>