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4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18461" y="7854780"/>
            <a:ext cx="1272256" cy="457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Outwitting Opponents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69883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94161" y="773488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474806" y="45303"/>
            <a:ext cx="16308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Physical Education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52298" y="1049233"/>
            <a:ext cx="4007028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A Levels	T Levels	Apprenticeships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r>
              <a:rPr lang="en-GB" sz="1600" dirty="0" smtClean="0">
                <a:solidFill>
                  <a:schemeClr val="bg1"/>
                </a:solidFill>
              </a:rPr>
              <a:t>:  PE teacher/coach, Physio, Personal trainer, sport scientist, sport psychologist, nutritionist.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08315" y="6034125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TextBox 319"/>
          <p:cNvSpPr txBox="1"/>
          <p:nvPr/>
        </p:nvSpPr>
        <p:spPr>
          <a:xfrm>
            <a:off x="2658688" y="9072612"/>
            <a:ext cx="267798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Introduce, explore and develop core skills through core PE</a:t>
            </a:r>
            <a:endParaRPr lang="en-US" sz="140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701778" y="878863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95543" y="5659008"/>
            <a:ext cx="1334867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Musculoskeltal</a:t>
            </a:r>
            <a:r>
              <a:rPr lang="en-US" sz="1400" b="1" dirty="0" smtClean="0">
                <a:solidFill>
                  <a:schemeClr val="tx1"/>
                </a:solidFill>
              </a:rPr>
              <a:t> system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7927" y="6625700"/>
            <a:ext cx="1503560" cy="1732059"/>
          </a:xfrm>
          <a:prstGeom prst="blockArc">
            <a:avLst>
              <a:gd name="adj1" fmla="val 10763520"/>
              <a:gd name="adj2" fmla="val 83839"/>
              <a:gd name="adj3" fmla="val 2823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764978" y="5555270"/>
            <a:ext cx="1503560" cy="1732059"/>
          </a:xfrm>
          <a:prstGeom prst="blockArc">
            <a:avLst>
              <a:gd name="adj1" fmla="val 10650358"/>
              <a:gd name="adj2" fmla="val 21401479"/>
              <a:gd name="adj3" fmla="val 303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649192" y="587927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65979" y="5677462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Movement Analysis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36928" y="5685541"/>
            <a:ext cx="1503481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Cardiorespiratory system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46256" y="4506685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4610397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Physical training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58894" y="4606630"/>
            <a:ext cx="1333947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Principles of training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31076" y="4605714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Practical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00995" y="3412254"/>
            <a:ext cx="1503560" cy="1732059"/>
          </a:xfrm>
          <a:prstGeom prst="blockArc">
            <a:avLst>
              <a:gd name="adj1" fmla="val 10688923"/>
              <a:gd name="adj2" fmla="val 21493535"/>
              <a:gd name="adj3" fmla="val 2822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3512722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Sports Psychology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4356" y="3499459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Practical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36928" y="3510305"/>
            <a:ext cx="136258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Socio-cultural issues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8295" y="2338308"/>
            <a:ext cx="1503560" cy="1732059"/>
          </a:xfrm>
          <a:prstGeom prst="blockArc">
            <a:avLst>
              <a:gd name="adj1" fmla="val 10799975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Health &amp; Fitness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8005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Exam preparation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Practical moderation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76969" y="1245456"/>
            <a:ext cx="1503560" cy="1732059"/>
          </a:xfrm>
          <a:prstGeom prst="blockArc">
            <a:avLst>
              <a:gd name="adj1" fmla="val 10794187"/>
              <a:gd name="adj2" fmla="val 21493535"/>
              <a:gd name="adj3" fmla="val 2822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59" y="7861692"/>
            <a:ext cx="1351552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Striking/ Fielding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4458" y="7860972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Net/wall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Accurate replication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96273" y="6736011"/>
            <a:ext cx="132145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Problem solving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50588" y="6733058"/>
            <a:ext cx="1516899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Exercising safely &amp; effectively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163376" y="775093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00711" y="771580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8877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72625" y="66502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42871" y="666652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181907" y="5571271"/>
            <a:ext cx="42958" cy="1998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32407" y="5585641"/>
            <a:ext cx="220488" cy="1213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11580" y="555642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03306" y="5623816"/>
            <a:ext cx="95286" cy="11149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556326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763624" y="4529793"/>
            <a:ext cx="54952" cy="1708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11054" y="452708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35250" y="448722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86990" y="4554769"/>
            <a:ext cx="6121" cy="1405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10191" y="336124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31332" y="334896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4052" y="451192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15965" y="345833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2628" y="345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9174" y="344578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82136" y="341303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41599" y="238939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88501" y="239972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33214" y="2336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16569" y="82904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50375" y="825068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367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15868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30252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383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74923" y="7079504"/>
            <a:ext cx="53744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91866" y="7070920"/>
            <a:ext cx="41348" cy="2458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03306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98985" y="711905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16393" y="709367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384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29681" y="605205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83150" y="601620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81614" y="60213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15431" y="605011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9106" y="496275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52161" y="497216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03236" y="60213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13003" y="495867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49627" y="498527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91998" y="495469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1787" y="38882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69639" y="38555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92625" y="38882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30770" y="38555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65212" y="278306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15768" y="202458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Sedentary lifestyles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31151" y="194500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Final performance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0574" y="21229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Diet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69874" y="295023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Samototypes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27052" y="306229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Coursework deadlines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31151" y="313932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Guidance/feedback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93083" y="3048676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Practical choices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559" y="31523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Arousal</a:t>
            </a:r>
            <a:endParaRPr lang="en-US" sz="8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49862" y="3983971"/>
            <a:ext cx="9794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Commercialisation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83510" y="3966798"/>
            <a:ext cx="11420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Engagement patterns/ social groups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69874" y="318184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PEDS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305502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Spectator </a:t>
            </a:r>
            <a:r>
              <a:rPr lang="en-US" sz="800" dirty="0" err="1" smtClean="0"/>
              <a:t>behaviour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16242" y="3960662"/>
            <a:ext cx="1012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Skill classification</a:t>
            </a:r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32350" y="3961671"/>
            <a:ext cx="120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Information processing</a:t>
            </a:r>
            <a:endParaRPr lang="en-US" sz="8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76261" y="395990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00515" y="42453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SPORT/FIT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64553" y="4211899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Types of training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91611" y="426646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Use of data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31882" y="4222979"/>
            <a:ext cx="653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Health &amp; fitness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56358" y="514879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Fitness testing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75979" y="5112701"/>
            <a:ext cx="903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Components of fitness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6937" y="434187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Team activities</a:t>
            </a:r>
            <a:endParaRPr lang="en-US" sz="8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08139" y="4253502"/>
            <a:ext cx="1060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Individual activities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49" y="510361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Coursework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1008" y="50650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4132" y="5066466"/>
            <a:ext cx="990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Anaerobic/Aerobic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84074" y="5106887"/>
            <a:ext cx="777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Warm up/ cool down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49012" y="5425067"/>
            <a:ext cx="5694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Levers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66323" y="5363906"/>
            <a:ext cx="817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Mechanical advantage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1528" y="534022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Gaseous exchange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1728" y="529516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Blood vessels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03932" y="614981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Mechanics of breathing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2958" y="615545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Heart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5171" y="532359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Muscles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8866" y="531080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Skeleton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9632" y="612594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Antagonistic pairs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12518" y="616974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Joints</a:t>
            </a:r>
            <a:endParaRPr lang="en-US" sz="8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20114" y="613320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Planes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7717" y="61176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Axis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7301" y="8342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Badminton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83359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Football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45812" y="731674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Dance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9298" y="838779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Rugby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2730" y="747244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Softball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78373" y="831959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Tennis</a:t>
            </a:r>
            <a:endParaRPr lang="en-US" sz="8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2874" y="83195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Rounders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29091" y="829538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Cricket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8395" y="74656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4520" y="75040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4362" y="718154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HRE</a:t>
            </a:r>
            <a:endParaRPr lang="en-US" sz="8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3406" y="747153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Netball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Hockey </a:t>
            </a:r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747244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Table Tennis</a:t>
            </a:r>
            <a:endParaRPr lang="en-US" sz="8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0467" y="721447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Teambuilding</a:t>
            </a:r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19243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Athletics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36152" y="638493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Cheerleading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19764" y="728137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Gymnastics</a:t>
            </a:r>
            <a:endParaRPr lang="en-US" sz="8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2815" y="636136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00130" y="639989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Orienteering</a:t>
            </a:r>
            <a:endParaRPr lang="en-US" sz="800" dirty="0"/>
          </a:p>
        </p:txBody>
      </p:sp>
      <p:grpSp>
        <p:nvGrpSpPr>
          <p:cNvPr id="217" name="Group 216"/>
          <p:cNvGrpSpPr/>
          <p:nvPr/>
        </p:nvGrpSpPr>
        <p:grpSpPr>
          <a:xfrm>
            <a:off x="4573449" y="7795206"/>
            <a:ext cx="1945937" cy="1763554"/>
            <a:chOff x="4496439" y="7848340"/>
            <a:chExt cx="1945937" cy="1763554"/>
          </a:xfrm>
        </p:grpSpPr>
        <p:sp>
          <p:nvSpPr>
            <p:cNvPr id="222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223" name="Block Arc 222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28667" y="756575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2897</TotalTime>
  <Words>184</Words>
  <Application>Microsoft Office PowerPoint</Application>
  <PresentationFormat>A4 Paper (210x297 mm)</PresentationFormat>
  <Paragraphs>129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347</cp:revision>
  <cp:lastPrinted>2020-01-13T16:07:20Z</cp:lastPrinted>
  <dcterms:created xsi:type="dcterms:W3CDTF">2019-10-28T16:02:33Z</dcterms:created>
  <dcterms:modified xsi:type="dcterms:W3CDTF">2022-06-12T16:40:56Z</dcterms:modified>
</cp:coreProperties>
</file>