
<file path=[Content_Types].xml><?xml version="1.0" encoding="utf-8"?>
<Types xmlns="http://schemas.openxmlformats.org/package/2006/content-types">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
  </p:notesMasterIdLst>
  <p:sldIdLst>
    <p:sldId id="260" r:id="rId2"/>
  </p:sldIdLst>
  <p:sldSz cx="6858000" cy="9906000" type="A4"/>
  <p:notesSz cx="9926638" cy="14355763"/>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66CC"/>
    <a:srgbClr val="FF99FF"/>
    <a:srgbClr val="FEDEFC"/>
    <a:srgbClr val="FDCBFB"/>
    <a:srgbClr val="EAE50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8464" autoAdjust="0"/>
    <p:restoredTop sz="94660"/>
  </p:normalViewPr>
  <p:slideViewPr>
    <p:cSldViewPr snapToGrid="0">
      <p:cViewPr varScale="1">
        <p:scale>
          <a:sx n="61" d="100"/>
          <a:sy n="61" d="100"/>
        </p:scale>
        <p:origin x="2842" y="5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1"/>
            <a:ext cx="4301543" cy="720282"/>
          </a:xfrm>
          <a:prstGeom prst="rect">
            <a:avLst/>
          </a:prstGeom>
        </p:spPr>
        <p:txBody>
          <a:bodyPr vert="horz" lIns="132714" tIns="66358" rIns="132714" bIns="66358" rtlCol="0"/>
          <a:lstStyle>
            <a:lvl1pPr algn="l">
              <a:defRPr sz="1700"/>
            </a:lvl1pPr>
          </a:lstStyle>
          <a:p>
            <a:endParaRPr lang="en-GB"/>
          </a:p>
        </p:txBody>
      </p:sp>
      <p:sp>
        <p:nvSpPr>
          <p:cNvPr id="3" name="Date Placeholder 2"/>
          <p:cNvSpPr>
            <a:spLocks noGrp="1"/>
          </p:cNvSpPr>
          <p:nvPr>
            <p:ph type="dt" idx="1"/>
          </p:nvPr>
        </p:nvSpPr>
        <p:spPr>
          <a:xfrm>
            <a:off x="5622799" y="1"/>
            <a:ext cx="4301543" cy="720282"/>
          </a:xfrm>
          <a:prstGeom prst="rect">
            <a:avLst/>
          </a:prstGeom>
        </p:spPr>
        <p:txBody>
          <a:bodyPr vert="horz" lIns="132714" tIns="66358" rIns="132714" bIns="66358" rtlCol="0"/>
          <a:lstStyle>
            <a:lvl1pPr algn="r">
              <a:defRPr sz="1700"/>
            </a:lvl1pPr>
          </a:lstStyle>
          <a:p>
            <a:fld id="{24D8555F-C3BB-41E5-99E3-408F2C4C712C}" type="datetimeFigureOut">
              <a:rPr lang="en-GB" smtClean="0"/>
              <a:t>12/06/2022</a:t>
            </a:fld>
            <a:endParaRPr lang="en-GB"/>
          </a:p>
        </p:txBody>
      </p:sp>
      <p:sp>
        <p:nvSpPr>
          <p:cNvPr id="4" name="Slide Image Placeholder 3"/>
          <p:cNvSpPr>
            <a:spLocks noGrp="1" noRot="1" noChangeAspect="1"/>
          </p:cNvSpPr>
          <p:nvPr>
            <p:ph type="sldImg" idx="2"/>
          </p:nvPr>
        </p:nvSpPr>
        <p:spPr>
          <a:xfrm>
            <a:off x="3286125" y="1795463"/>
            <a:ext cx="3354388" cy="4843462"/>
          </a:xfrm>
          <a:prstGeom prst="rect">
            <a:avLst/>
          </a:prstGeom>
          <a:noFill/>
          <a:ln w="12700">
            <a:solidFill>
              <a:prstClr val="black"/>
            </a:solidFill>
          </a:ln>
        </p:spPr>
        <p:txBody>
          <a:bodyPr vert="horz" lIns="132714" tIns="66358" rIns="132714" bIns="66358" rtlCol="0" anchor="ctr"/>
          <a:lstStyle/>
          <a:p>
            <a:endParaRPr lang="en-GB"/>
          </a:p>
        </p:txBody>
      </p:sp>
      <p:sp>
        <p:nvSpPr>
          <p:cNvPr id="5" name="Notes Placeholder 4"/>
          <p:cNvSpPr>
            <a:spLocks noGrp="1"/>
          </p:cNvSpPr>
          <p:nvPr>
            <p:ph type="body" sz="quarter" idx="3"/>
          </p:nvPr>
        </p:nvSpPr>
        <p:spPr>
          <a:xfrm>
            <a:off x="992665" y="6908710"/>
            <a:ext cx="7941310" cy="5652582"/>
          </a:xfrm>
          <a:prstGeom prst="rect">
            <a:avLst/>
          </a:prstGeom>
        </p:spPr>
        <p:txBody>
          <a:bodyPr vert="horz" lIns="132714" tIns="66358" rIns="132714" bIns="66358"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1" y="13635485"/>
            <a:ext cx="4301543" cy="720280"/>
          </a:xfrm>
          <a:prstGeom prst="rect">
            <a:avLst/>
          </a:prstGeom>
        </p:spPr>
        <p:txBody>
          <a:bodyPr vert="horz" lIns="132714" tIns="66358" rIns="132714" bIns="66358" rtlCol="0" anchor="b"/>
          <a:lstStyle>
            <a:lvl1pPr algn="l">
              <a:defRPr sz="1700"/>
            </a:lvl1pPr>
          </a:lstStyle>
          <a:p>
            <a:endParaRPr lang="en-GB"/>
          </a:p>
        </p:txBody>
      </p:sp>
      <p:sp>
        <p:nvSpPr>
          <p:cNvPr id="7" name="Slide Number Placeholder 6"/>
          <p:cNvSpPr>
            <a:spLocks noGrp="1"/>
          </p:cNvSpPr>
          <p:nvPr>
            <p:ph type="sldNum" sz="quarter" idx="5"/>
          </p:nvPr>
        </p:nvSpPr>
        <p:spPr>
          <a:xfrm>
            <a:off x="5622799" y="13635485"/>
            <a:ext cx="4301543" cy="720280"/>
          </a:xfrm>
          <a:prstGeom prst="rect">
            <a:avLst/>
          </a:prstGeom>
        </p:spPr>
        <p:txBody>
          <a:bodyPr vert="horz" lIns="132714" tIns="66358" rIns="132714" bIns="66358" rtlCol="0" anchor="b"/>
          <a:lstStyle>
            <a:lvl1pPr algn="r">
              <a:defRPr sz="1700"/>
            </a:lvl1pPr>
          </a:lstStyle>
          <a:p>
            <a:fld id="{17B6E8E7-E69B-4E27-B3AE-9C05322EF10A}" type="slidenum">
              <a:rPr lang="en-GB" smtClean="0"/>
              <a:t>‹#›</a:t>
            </a:fld>
            <a:endParaRPr lang="en-GB"/>
          </a:p>
        </p:txBody>
      </p:sp>
    </p:spTree>
    <p:extLst>
      <p:ext uri="{BB962C8B-B14F-4D97-AF65-F5344CB8AC3E}">
        <p14:creationId xmlns:p14="http://schemas.microsoft.com/office/powerpoint/2010/main" val="428155645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097213" y="1949450"/>
            <a:ext cx="3641725" cy="5259388"/>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E0A575A-FE42-F34E-BE8D-35435E3FEA7C}" type="slidenum">
              <a:rPr lang="en-US" smtClean="0"/>
              <a:t>1</a:t>
            </a:fld>
            <a:endParaRPr lang="en-US"/>
          </a:p>
        </p:txBody>
      </p:sp>
    </p:spTree>
    <p:extLst>
      <p:ext uri="{BB962C8B-B14F-4D97-AF65-F5344CB8AC3E}">
        <p14:creationId xmlns:p14="http://schemas.microsoft.com/office/powerpoint/2010/main" val="202214847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1621191"/>
            <a:ext cx="5829300" cy="3448756"/>
          </a:xfrm>
        </p:spPr>
        <p:txBody>
          <a:bodyPr anchor="b"/>
          <a:lstStyle>
            <a:lvl1pPr algn="ctr">
              <a:defRPr sz="4500"/>
            </a:lvl1pPr>
          </a:lstStyle>
          <a:p>
            <a:r>
              <a:rPr lang="en-US"/>
              <a:t>Click to edit Master title style</a:t>
            </a:r>
            <a:endParaRPr lang="en-US" dirty="0"/>
          </a:p>
        </p:txBody>
      </p:sp>
      <p:sp>
        <p:nvSpPr>
          <p:cNvPr id="3" name="Subtitle 2"/>
          <p:cNvSpPr>
            <a:spLocks noGrp="1"/>
          </p:cNvSpPr>
          <p:nvPr>
            <p:ph type="subTitle" idx="1"/>
          </p:nvPr>
        </p:nvSpPr>
        <p:spPr>
          <a:xfrm>
            <a:off x="857250" y="5202944"/>
            <a:ext cx="5143500" cy="2391656"/>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DEF78EA7-B45B-4203-B34C-5DDD6848E4EB}" type="datetimeFigureOut">
              <a:rPr lang="en-GB" smtClean="0"/>
              <a:t>12/06/2022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9A1C11B-1A1E-4A23-94F2-7D1F368D8D64}" type="slidenum">
              <a:rPr lang="en-GB" smtClean="0"/>
              <a:t>‹#›</a:t>
            </a:fld>
            <a:endParaRPr lang="en-GB"/>
          </a:p>
        </p:txBody>
      </p:sp>
    </p:spTree>
    <p:extLst>
      <p:ext uri="{BB962C8B-B14F-4D97-AF65-F5344CB8AC3E}">
        <p14:creationId xmlns:p14="http://schemas.microsoft.com/office/powerpoint/2010/main" val="246054574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EF78EA7-B45B-4203-B34C-5DDD6848E4EB}" type="datetimeFigureOut">
              <a:rPr lang="en-GB" smtClean="0"/>
              <a:t>12/06/2022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9A1C11B-1A1E-4A23-94F2-7D1F368D8D64}" type="slidenum">
              <a:rPr lang="en-GB" smtClean="0"/>
              <a:t>‹#›</a:t>
            </a:fld>
            <a:endParaRPr lang="en-GB"/>
          </a:p>
        </p:txBody>
      </p:sp>
    </p:spTree>
    <p:extLst>
      <p:ext uri="{BB962C8B-B14F-4D97-AF65-F5344CB8AC3E}">
        <p14:creationId xmlns:p14="http://schemas.microsoft.com/office/powerpoint/2010/main" val="304425062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07757" y="527403"/>
            <a:ext cx="1478756" cy="8394877"/>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471488" y="527403"/>
            <a:ext cx="4350544" cy="8394877"/>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EF78EA7-B45B-4203-B34C-5DDD6848E4EB}" type="datetimeFigureOut">
              <a:rPr lang="en-GB" smtClean="0"/>
              <a:t>12/06/2022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9A1C11B-1A1E-4A23-94F2-7D1F368D8D64}" type="slidenum">
              <a:rPr lang="en-GB" smtClean="0"/>
              <a:t>‹#›</a:t>
            </a:fld>
            <a:endParaRPr lang="en-GB"/>
          </a:p>
        </p:txBody>
      </p:sp>
    </p:spTree>
    <p:extLst>
      <p:ext uri="{BB962C8B-B14F-4D97-AF65-F5344CB8AC3E}">
        <p14:creationId xmlns:p14="http://schemas.microsoft.com/office/powerpoint/2010/main" val="12651214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EF78EA7-B45B-4203-B34C-5DDD6848E4EB}" type="datetimeFigureOut">
              <a:rPr lang="en-GB" smtClean="0"/>
              <a:t>12/06/2022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9A1C11B-1A1E-4A23-94F2-7D1F368D8D64}" type="slidenum">
              <a:rPr lang="en-GB" smtClean="0"/>
              <a:t>‹#›</a:t>
            </a:fld>
            <a:endParaRPr lang="en-GB"/>
          </a:p>
        </p:txBody>
      </p:sp>
    </p:spTree>
    <p:extLst>
      <p:ext uri="{BB962C8B-B14F-4D97-AF65-F5344CB8AC3E}">
        <p14:creationId xmlns:p14="http://schemas.microsoft.com/office/powerpoint/2010/main" val="222628346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467916" y="2469624"/>
            <a:ext cx="5915025" cy="4120620"/>
          </a:xfrm>
        </p:spPr>
        <p:txBody>
          <a:bodyPr anchor="b"/>
          <a:lstStyle>
            <a:lvl1pPr>
              <a:defRPr sz="4500"/>
            </a:lvl1pPr>
          </a:lstStyle>
          <a:p>
            <a:r>
              <a:rPr lang="en-US"/>
              <a:t>Click to edit Master title style</a:t>
            </a:r>
            <a:endParaRPr lang="en-US" dirty="0"/>
          </a:p>
        </p:txBody>
      </p:sp>
      <p:sp>
        <p:nvSpPr>
          <p:cNvPr id="3" name="Text Placeholder 2"/>
          <p:cNvSpPr>
            <a:spLocks noGrp="1"/>
          </p:cNvSpPr>
          <p:nvPr>
            <p:ph type="body" idx="1"/>
          </p:nvPr>
        </p:nvSpPr>
        <p:spPr>
          <a:xfrm>
            <a:off x="467916" y="6629226"/>
            <a:ext cx="5915025" cy="2166937"/>
          </a:xfrm>
        </p:spPr>
        <p:txBody>
          <a:bodyPr/>
          <a:lstStyle>
            <a:lvl1pPr marL="0" indent="0">
              <a:buNone/>
              <a:defRPr sz="1800">
                <a:solidFill>
                  <a:schemeClr val="tx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DEF78EA7-B45B-4203-B34C-5DDD6848E4EB}" type="datetimeFigureOut">
              <a:rPr lang="en-GB" smtClean="0"/>
              <a:t>12/06/2022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9A1C11B-1A1E-4A23-94F2-7D1F368D8D64}" type="slidenum">
              <a:rPr lang="en-GB" smtClean="0"/>
              <a:t>‹#›</a:t>
            </a:fld>
            <a:endParaRPr lang="en-GB"/>
          </a:p>
        </p:txBody>
      </p:sp>
    </p:spTree>
    <p:extLst>
      <p:ext uri="{BB962C8B-B14F-4D97-AF65-F5344CB8AC3E}">
        <p14:creationId xmlns:p14="http://schemas.microsoft.com/office/powerpoint/2010/main" val="190603660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471488" y="2637014"/>
            <a:ext cx="2914650" cy="6285266"/>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3471863" y="2637014"/>
            <a:ext cx="2914650" cy="6285266"/>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DEF78EA7-B45B-4203-B34C-5DDD6848E4EB}" type="datetimeFigureOut">
              <a:rPr lang="en-GB" smtClean="0"/>
              <a:t>12/06/2022</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D9A1C11B-1A1E-4A23-94F2-7D1F368D8D64}" type="slidenum">
              <a:rPr lang="en-GB" smtClean="0"/>
              <a:t>‹#›</a:t>
            </a:fld>
            <a:endParaRPr lang="en-GB"/>
          </a:p>
        </p:txBody>
      </p:sp>
    </p:spTree>
    <p:extLst>
      <p:ext uri="{BB962C8B-B14F-4D97-AF65-F5344CB8AC3E}">
        <p14:creationId xmlns:p14="http://schemas.microsoft.com/office/powerpoint/2010/main" val="346948804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72381" y="527405"/>
            <a:ext cx="5915025" cy="1914702"/>
          </a:xfrm>
        </p:spPr>
        <p:txBody>
          <a:bodyPr/>
          <a:lstStyle/>
          <a:p>
            <a:r>
              <a:rPr lang="en-US"/>
              <a:t>Click to edit Master title style</a:t>
            </a:r>
            <a:endParaRPr lang="en-US" dirty="0"/>
          </a:p>
        </p:txBody>
      </p:sp>
      <p:sp>
        <p:nvSpPr>
          <p:cNvPr id="3" name="Text Placeholder 2"/>
          <p:cNvSpPr>
            <a:spLocks noGrp="1"/>
          </p:cNvSpPr>
          <p:nvPr>
            <p:ph type="body" idx="1"/>
          </p:nvPr>
        </p:nvSpPr>
        <p:spPr>
          <a:xfrm>
            <a:off x="472381" y="2428347"/>
            <a:ext cx="2901255" cy="1190095"/>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4" name="Content Placeholder 3"/>
          <p:cNvSpPr>
            <a:spLocks noGrp="1"/>
          </p:cNvSpPr>
          <p:nvPr>
            <p:ph sz="half" idx="2"/>
          </p:nvPr>
        </p:nvSpPr>
        <p:spPr>
          <a:xfrm>
            <a:off x="472381" y="3618442"/>
            <a:ext cx="2901255" cy="532218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3471863" y="2428347"/>
            <a:ext cx="2915543" cy="1190095"/>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6" name="Content Placeholder 5"/>
          <p:cNvSpPr>
            <a:spLocks noGrp="1"/>
          </p:cNvSpPr>
          <p:nvPr>
            <p:ph sz="quarter" idx="4"/>
          </p:nvPr>
        </p:nvSpPr>
        <p:spPr>
          <a:xfrm>
            <a:off x="3471863" y="3618442"/>
            <a:ext cx="2915543" cy="532218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DEF78EA7-B45B-4203-B34C-5DDD6848E4EB}" type="datetimeFigureOut">
              <a:rPr lang="en-GB" smtClean="0"/>
              <a:t>12/06/2022</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D9A1C11B-1A1E-4A23-94F2-7D1F368D8D64}" type="slidenum">
              <a:rPr lang="en-GB" smtClean="0"/>
              <a:t>‹#›</a:t>
            </a:fld>
            <a:endParaRPr lang="en-GB"/>
          </a:p>
        </p:txBody>
      </p:sp>
    </p:spTree>
    <p:extLst>
      <p:ext uri="{BB962C8B-B14F-4D97-AF65-F5344CB8AC3E}">
        <p14:creationId xmlns:p14="http://schemas.microsoft.com/office/powerpoint/2010/main" val="300391102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DEF78EA7-B45B-4203-B34C-5DDD6848E4EB}" type="datetimeFigureOut">
              <a:rPr lang="en-GB" smtClean="0"/>
              <a:t>12/06/2022</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D9A1C11B-1A1E-4A23-94F2-7D1F368D8D64}" type="slidenum">
              <a:rPr lang="en-GB" smtClean="0"/>
              <a:t>‹#›</a:t>
            </a:fld>
            <a:endParaRPr lang="en-GB"/>
          </a:p>
        </p:txBody>
      </p:sp>
    </p:spTree>
    <p:extLst>
      <p:ext uri="{BB962C8B-B14F-4D97-AF65-F5344CB8AC3E}">
        <p14:creationId xmlns:p14="http://schemas.microsoft.com/office/powerpoint/2010/main" val="165213940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EF78EA7-B45B-4203-B34C-5DDD6848E4EB}" type="datetimeFigureOut">
              <a:rPr lang="en-GB" smtClean="0"/>
              <a:t>12/06/2022</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D9A1C11B-1A1E-4A23-94F2-7D1F368D8D64}" type="slidenum">
              <a:rPr lang="en-GB" smtClean="0"/>
              <a:t>‹#›</a:t>
            </a:fld>
            <a:endParaRPr lang="en-GB"/>
          </a:p>
        </p:txBody>
      </p:sp>
    </p:spTree>
    <p:extLst>
      <p:ext uri="{BB962C8B-B14F-4D97-AF65-F5344CB8AC3E}">
        <p14:creationId xmlns:p14="http://schemas.microsoft.com/office/powerpoint/2010/main" val="46129151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2381" y="660400"/>
            <a:ext cx="2211884" cy="2311400"/>
          </a:xfrm>
        </p:spPr>
        <p:txBody>
          <a:bodyPr anchor="b"/>
          <a:lstStyle>
            <a:lvl1pPr>
              <a:defRPr sz="2400"/>
            </a:lvl1pPr>
          </a:lstStyle>
          <a:p>
            <a:r>
              <a:rPr lang="en-US"/>
              <a:t>Click to edit Master title style</a:t>
            </a:r>
            <a:endParaRPr lang="en-US" dirty="0"/>
          </a:p>
        </p:txBody>
      </p:sp>
      <p:sp>
        <p:nvSpPr>
          <p:cNvPr id="3" name="Content Placeholder 2"/>
          <p:cNvSpPr>
            <a:spLocks noGrp="1"/>
          </p:cNvSpPr>
          <p:nvPr>
            <p:ph idx="1"/>
          </p:nvPr>
        </p:nvSpPr>
        <p:spPr>
          <a:xfrm>
            <a:off x="2915543" y="1426283"/>
            <a:ext cx="3471863" cy="7039681"/>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72381" y="2971800"/>
            <a:ext cx="2211884" cy="550562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
        <p:nvSpPr>
          <p:cNvPr id="5" name="Date Placeholder 4"/>
          <p:cNvSpPr>
            <a:spLocks noGrp="1"/>
          </p:cNvSpPr>
          <p:nvPr>
            <p:ph type="dt" sz="half" idx="10"/>
          </p:nvPr>
        </p:nvSpPr>
        <p:spPr/>
        <p:txBody>
          <a:bodyPr/>
          <a:lstStyle/>
          <a:p>
            <a:fld id="{DEF78EA7-B45B-4203-B34C-5DDD6848E4EB}" type="datetimeFigureOut">
              <a:rPr lang="en-GB" smtClean="0"/>
              <a:t>12/06/2022</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D9A1C11B-1A1E-4A23-94F2-7D1F368D8D64}" type="slidenum">
              <a:rPr lang="en-GB" smtClean="0"/>
              <a:t>‹#›</a:t>
            </a:fld>
            <a:endParaRPr lang="en-GB"/>
          </a:p>
        </p:txBody>
      </p:sp>
    </p:spTree>
    <p:extLst>
      <p:ext uri="{BB962C8B-B14F-4D97-AF65-F5344CB8AC3E}">
        <p14:creationId xmlns:p14="http://schemas.microsoft.com/office/powerpoint/2010/main" val="94997659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2381" y="660400"/>
            <a:ext cx="2211884" cy="2311400"/>
          </a:xfrm>
        </p:spPr>
        <p:txBody>
          <a:bodyPr anchor="b"/>
          <a:lstStyle>
            <a:lvl1pPr>
              <a:defRPr sz="2400"/>
            </a:lvl1pPr>
          </a:lstStyle>
          <a:p>
            <a:r>
              <a:rPr lang="en-US"/>
              <a:t>Click to edit Master title style</a:t>
            </a:r>
            <a:endParaRPr lang="en-US" dirty="0"/>
          </a:p>
        </p:txBody>
      </p:sp>
      <p:sp>
        <p:nvSpPr>
          <p:cNvPr id="3" name="Picture Placeholder 2"/>
          <p:cNvSpPr>
            <a:spLocks noGrp="1" noChangeAspect="1"/>
          </p:cNvSpPr>
          <p:nvPr>
            <p:ph type="pic" idx="1"/>
          </p:nvPr>
        </p:nvSpPr>
        <p:spPr>
          <a:xfrm>
            <a:off x="2915543" y="1426283"/>
            <a:ext cx="3471863" cy="7039681"/>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4" name="Text Placeholder 3"/>
          <p:cNvSpPr>
            <a:spLocks noGrp="1"/>
          </p:cNvSpPr>
          <p:nvPr>
            <p:ph type="body" sz="half" idx="2"/>
          </p:nvPr>
        </p:nvSpPr>
        <p:spPr>
          <a:xfrm>
            <a:off x="472381" y="2971800"/>
            <a:ext cx="2211884" cy="550562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
        <p:nvSpPr>
          <p:cNvPr id="5" name="Date Placeholder 4"/>
          <p:cNvSpPr>
            <a:spLocks noGrp="1"/>
          </p:cNvSpPr>
          <p:nvPr>
            <p:ph type="dt" sz="half" idx="10"/>
          </p:nvPr>
        </p:nvSpPr>
        <p:spPr/>
        <p:txBody>
          <a:bodyPr/>
          <a:lstStyle/>
          <a:p>
            <a:fld id="{DEF78EA7-B45B-4203-B34C-5DDD6848E4EB}" type="datetimeFigureOut">
              <a:rPr lang="en-GB" smtClean="0"/>
              <a:t>12/06/2022</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D9A1C11B-1A1E-4A23-94F2-7D1F368D8D64}" type="slidenum">
              <a:rPr lang="en-GB" smtClean="0"/>
              <a:t>‹#›</a:t>
            </a:fld>
            <a:endParaRPr lang="en-GB"/>
          </a:p>
        </p:txBody>
      </p:sp>
    </p:spTree>
    <p:extLst>
      <p:ext uri="{BB962C8B-B14F-4D97-AF65-F5344CB8AC3E}">
        <p14:creationId xmlns:p14="http://schemas.microsoft.com/office/powerpoint/2010/main" val="104715412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71488" y="527405"/>
            <a:ext cx="5915025" cy="1914702"/>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471488" y="2637014"/>
            <a:ext cx="5915025" cy="6285266"/>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471488" y="9181397"/>
            <a:ext cx="1543050" cy="527403"/>
          </a:xfrm>
          <a:prstGeom prst="rect">
            <a:avLst/>
          </a:prstGeom>
        </p:spPr>
        <p:txBody>
          <a:bodyPr vert="horz" lIns="91440" tIns="45720" rIns="91440" bIns="45720" rtlCol="0" anchor="ctr"/>
          <a:lstStyle>
            <a:lvl1pPr algn="l">
              <a:defRPr sz="900">
                <a:solidFill>
                  <a:schemeClr val="tx1">
                    <a:tint val="75000"/>
                  </a:schemeClr>
                </a:solidFill>
              </a:defRPr>
            </a:lvl1pPr>
          </a:lstStyle>
          <a:p>
            <a:fld id="{DEF78EA7-B45B-4203-B34C-5DDD6848E4EB}" type="datetimeFigureOut">
              <a:rPr lang="en-GB" smtClean="0"/>
              <a:t>12/06/2022</a:t>
            </a:fld>
            <a:endParaRPr lang="en-GB"/>
          </a:p>
        </p:txBody>
      </p:sp>
      <p:sp>
        <p:nvSpPr>
          <p:cNvPr id="5" name="Footer Placeholder 4"/>
          <p:cNvSpPr>
            <a:spLocks noGrp="1"/>
          </p:cNvSpPr>
          <p:nvPr>
            <p:ph type="ftr" sz="quarter" idx="3"/>
          </p:nvPr>
        </p:nvSpPr>
        <p:spPr>
          <a:xfrm>
            <a:off x="2271713" y="9181397"/>
            <a:ext cx="2314575" cy="527403"/>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4843463" y="9181397"/>
            <a:ext cx="1543050" cy="527403"/>
          </a:xfrm>
          <a:prstGeom prst="rect">
            <a:avLst/>
          </a:prstGeom>
        </p:spPr>
        <p:txBody>
          <a:bodyPr vert="horz" lIns="91440" tIns="45720" rIns="91440" bIns="45720" rtlCol="0" anchor="ctr"/>
          <a:lstStyle>
            <a:lvl1pPr algn="r">
              <a:defRPr sz="900">
                <a:solidFill>
                  <a:schemeClr val="tx1">
                    <a:tint val="75000"/>
                  </a:schemeClr>
                </a:solidFill>
              </a:defRPr>
            </a:lvl1pPr>
          </a:lstStyle>
          <a:p>
            <a:fld id="{D9A1C11B-1A1E-4A23-94F2-7D1F368D8D64}" type="slidenum">
              <a:rPr lang="en-GB" smtClean="0"/>
              <a:t>‹#›</a:t>
            </a:fld>
            <a:endParaRPr lang="en-GB"/>
          </a:p>
        </p:txBody>
      </p:sp>
    </p:spTree>
    <p:extLst>
      <p:ext uri="{BB962C8B-B14F-4D97-AF65-F5344CB8AC3E}">
        <p14:creationId xmlns:p14="http://schemas.microsoft.com/office/powerpoint/2010/main" val="116741805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graphicdesign.stackexchange.com/questions/21617/change-color-of-a-monotone-icon-to-another-color"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1.wmf"/><Relationship Id="rId4" Type="http://schemas.openxmlformats.org/officeDocument/2006/relationships/hyperlink" Target="https://creativecommons.org/licenses/by-sa/3.0/"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 name="Rectangle 72">
            <a:extLst>
              <a:ext uri="{FF2B5EF4-FFF2-40B4-BE49-F238E27FC236}">
                <a16:creationId xmlns:a16="http://schemas.microsoft.com/office/drawing/2014/main" id="{361D24CC-941E-4C47-B0EC-E144352A4A74}"/>
              </a:ext>
            </a:extLst>
          </p:cNvPr>
          <p:cNvSpPr/>
          <p:nvPr/>
        </p:nvSpPr>
        <p:spPr>
          <a:xfrm>
            <a:off x="4014343" y="7835184"/>
            <a:ext cx="1272256" cy="434590"/>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smtClean="0">
                <a:solidFill>
                  <a:schemeClr val="tx1"/>
                </a:solidFill>
              </a:rPr>
              <a:t>Food Safety </a:t>
            </a:r>
            <a:endParaRPr lang="en-US" sz="1600" b="1" dirty="0">
              <a:solidFill>
                <a:schemeClr val="tx1"/>
              </a:solidFill>
            </a:endParaRPr>
          </a:p>
        </p:txBody>
      </p:sp>
      <p:sp>
        <p:nvSpPr>
          <p:cNvPr id="68" name="Rectangle 67">
            <a:extLst>
              <a:ext uri="{FF2B5EF4-FFF2-40B4-BE49-F238E27FC236}">
                <a16:creationId xmlns:a16="http://schemas.microsoft.com/office/drawing/2014/main" id="{361D24CC-941E-4C47-B0EC-E144352A4A74}"/>
              </a:ext>
            </a:extLst>
          </p:cNvPr>
          <p:cNvSpPr/>
          <p:nvPr/>
        </p:nvSpPr>
        <p:spPr>
          <a:xfrm>
            <a:off x="4764783" y="1348568"/>
            <a:ext cx="853077" cy="464176"/>
          </a:xfrm>
          <a:prstGeom prst="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smtClean="0">
                <a:solidFill>
                  <a:schemeClr val="tx1"/>
                </a:solidFill>
              </a:rPr>
              <a:t>  </a:t>
            </a:r>
            <a:endParaRPr lang="en-US" sz="1600" b="1" dirty="0">
              <a:solidFill>
                <a:schemeClr val="tx1"/>
              </a:solidFill>
            </a:endParaRPr>
          </a:p>
        </p:txBody>
      </p:sp>
      <p:cxnSp>
        <p:nvCxnSpPr>
          <p:cNvPr id="213" name="Straight Connector 212">
            <a:extLst>
              <a:ext uri="{FF2B5EF4-FFF2-40B4-BE49-F238E27FC236}">
                <a16:creationId xmlns:a16="http://schemas.microsoft.com/office/drawing/2014/main" id="{206BE152-910A-2843-A2AB-7EEE1AB8E0D0}"/>
              </a:ext>
            </a:extLst>
          </p:cNvPr>
          <p:cNvCxnSpPr>
            <a:cxnSpLocks/>
          </p:cNvCxnSpPr>
          <p:nvPr/>
        </p:nvCxnSpPr>
        <p:spPr>
          <a:xfrm>
            <a:off x="4959675" y="7763084"/>
            <a:ext cx="8576" cy="186710"/>
          </a:xfrm>
          <a:prstGeom prst="line">
            <a:avLst/>
          </a:prstGeom>
          <a:ln w="19050">
            <a:solidFill>
              <a:srgbClr val="00B0F0"/>
            </a:solidFill>
            <a:tailEnd type="oval"/>
          </a:ln>
        </p:spPr>
        <p:style>
          <a:lnRef idx="1">
            <a:schemeClr val="accent1"/>
          </a:lnRef>
          <a:fillRef idx="0">
            <a:schemeClr val="accent1"/>
          </a:fillRef>
          <a:effectRef idx="0">
            <a:schemeClr val="accent1"/>
          </a:effectRef>
          <a:fontRef idx="minor">
            <a:schemeClr val="tx1"/>
          </a:fontRef>
        </p:style>
      </p:cxnSp>
      <p:sp>
        <p:nvSpPr>
          <p:cNvPr id="75" name="TextBox 74">
            <a:extLst>
              <a:ext uri="{FF2B5EF4-FFF2-40B4-BE49-F238E27FC236}">
                <a16:creationId xmlns:a16="http://schemas.microsoft.com/office/drawing/2014/main" id="{D9779897-05A9-4ABF-838E-8AF689A529C8}"/>
              </a:ext>
            </a:extLst>
          </p:cNvPr>
          <p:cNvSpPr txBox="1"/>
          <p:nvPr/>
        </p:nvSpPr>
        <p:spPr>
          <a:xfrm>
            <a:off x="-2344699" y="13260738"/>
            <a:ext cx="68079" cy="6463308"/>
          </a:xfrm>
          <a:prstGeom prst="rect">
            <a:avLst/>
          </a:prstGeom>
          <a:noFill/>
        </p:spPr>
        <p:txBody>
          <a:bodyPr wrap="square" rtlCol="0">
            <a:spAutoFit/>
          </a:bodyPr>
          <a:lstStyle/>
          <a:p>
            <a:r>
              <a:rPr lang="en-GB" sz="900">
                <a:hlinkClick r:id="rId3" tooltip="http://graphicdesign.stackexchange.com/questions/21617/change-color-of-a-monotone-icon-to-another-color"/>
              </a:rPr>
              <a:t>This Photo</a:t>
            </a:r>
            <a:r>
              <a:rPr lang="en-GB" sz="900"/>
              <a:t> by Unknown Author is licensed under </a:t>
            </a:r>
            <a:r>
              <a:rPr lang="en-GB" sz="900">
                <a:hlinkClick r:id="rId4" tooltip="https://creativecommons.org/licenses/by-sa/3.0/"/>
              </a:rPr>
              <a:t>CC BY-SA</a:t>
            </a:r>
            <a:endParaRPr lang="en-GB" sz="900"/>
          </a:p>
        </p:txBody>
      </p:sp>
      <p:sp>
        <p:nvSpPr>
          <p:cNvPr id="179" name="TextBox 178"/>
          <p:cNvSpPr txBox="1"/>
          <p:nvPr/>
        </p:nvSpPr>
        <p:spPr>
          <a:xfrm>
            <a:off x="368612" y="1142310"/>
            <a:ext cx="3735138" cy="923330"/>
          </a:xfrm>
          <a:prstGeom prst="rect">
            <a:avLst/>
          </a:prstGeom>
          <a:solidFill>
            <a:schemeClr val="accent1">
              <a:lumMod val="75000"/>
            </a:schemeClr>
          </a:solidFill>
        </p:spPr>
        <p:txBody>
          <a:bodyPr wrap="square" rtlCol="0">
            <a:spAutoFit/>
          </a:bodyPr>
          <a:lstStyle/>
          <a:p>
            <a:r>
              <a:rPr lang="en-GB" sz="1000" b="1" dirty="0" smtClean="0">
                <a:solidFill>
                  <a:schemeClr val="bg1"/>
                </a:solidFill>
              </a:rPr>
              <a:t>Level 3 Food Science and Nutrition.</a:t>
            </a:r>
          </a:p>
          <a:p>
            <a:r>
              <a:rPr lang="en-GB" sz="1000" b="1" dirty="0" smtClean="0">
                <a:solidFill>
                  <a:schemeClr val="bg1"/>
                </a:solidFill>
              </a:rPr>
              <a:t>Apprenticeships.</a:t>
            </a:r>
          </a:p>
          <a:p>
            <a:r>
              <a:rPr lang="en-GB" sz="1000" b="1" dirty="0" smtClean="0">
                <a:solidFill>
                  <a:schemeClr val="bg1"/>
                </a:solidFill>
              </a:rPr>
              <a:t>Careers </a:t>
            </a:r>
            <a:r>
              <a:rPr lang="en-GB" sz="700" dirty="0" smtClean="0">
                <a:solidFill>
                  <a:schemeClr val="bg1"/>
                </a:solidFill>
              </a:rPr>
              <a:t>: </a:t>
            </a:r>
            <a:r>
              <a:rPr lang="en-GB" sz="800" dirty="0" smtClean="0">
                <a:solidFill>
                  <a:schemeClr val="bg1"/>
                </a:solidFill>
              </a:rPr>
              <a:t>Dietician</a:t>
            </a:r>
            <a:r>
              <a:rPr lang="en-GB" sz="800" dirty="0">
                <a:solidFill>
                  <a:schemeClr val="bg1"/>
                </a:solidFill>
              </a:rPr>
              <a:t>, food scientist, product development technologist, hospitality, food manufacturing and production which may include engineering,  logistics, nutritionist, sports coaching, food marketing, food photography, environmental health officers, food journalism, government agencies and of course teaching! </a:t>
            </a:r>
          </a:p>
        </p:txBody>
      </p:sp>
      <p:sp>
        <p:nvSpPr>
          <p:cNvPr id="320" name="TextBox 319"/>
          <p:cNvSpPr txBox="1"/>
          <p:nvPr/>
        </p:nvSpPr>
        <p:spPr>
          <a:xfrm>
            <a:off x="2201369" y="8921522"/>
            <a:ext cx="3111880" cy="784830"/>
          </a:xfrm>
          <a:prstGeom prst="rect">
            <a:avLst/>
          </a:prstGeom>
          <a:solidFill>
            <a:schemeClr val="accent1">
              <a:lumMod val="20000"/>
              <a:lumOff val="80000"/>
            </a:schemeClr>
          </a:solidFill>
        </p:spPr>
        <p:txBody>
          <a:bodyPr wrap="square" rtlCol="0">
            <a:spAutoFit/>
          </a:bodyPr>
          <a:lstStyle/>
          <a:p>
            <a:r>
              <a:rPr lang="en-GB" sz="800" dirty="0" smtClean="0"/>
              <a:t> </a:t>
            </a:r>
            <a:r>
              <a:rPr lang="en-GB" sz="900" dirty="0"/>
              <a:t>Pupils will begin to understand and apply the principles of nutrition and health. T</a:t>
            </a:r>
            <a:r>
              <a:rPr lang="en-GB" sz="900" dirty="0" smtClean="0"/>
              <a:t>hey </a:t>
            </a:r>
            <a:r>
              <a:rPr lang="en-GB" sz="900" dirty="0"/>
              <a:t>will understand the source, seasonality and characteristics of a broad range of ingredients.</a:t>
            </a:r>
          </a:p>
          <a:p>
            <a:r>
              <a:rPr lang="en-GB" sz="900" dirty="0"/>
              <a:t>Through practical lessons they will become competent in a range of cooking </a:t>
            </a:r>
            <a:r>
              <a:rPr lang="en-GB" sz="900" dirty="0" smtClean="0"/>
              <a:t>techniques.</a:t>
            </a:r>
            <a:endParaRPr lang="en-US" sz="1600" dirty="0"/>
          </a:p>
        </p:txBody>
      </p:sp>
      <p:sp>
        <p:nvSpPr>
          <p:cNvPr id="323" name="Oval 322">
            <a:extLst>
              <a:ext uri="{FF2B5EF4-FFF2-40B4-BE49-F238E27FC236}">
                <a16:creationId xmlns:a16="http://schemas.microsoft.com/office/drawing/2014/main" id="{F392CEB9-0CDA-4E4D-8C9D-4D77BAB73103}"/>
              </a:ext>
            </a:extLst>
          </p:cNvPr>
          <p:cNvSpPr/>
          <p:nvPr/>
        </p:nvSpPr>
        <p:spPr>
          <a:xfrm>
            <a:off x="1243501" y="8849515"/>
            <a:ext cx="992680" cy="987200"/>
          </a:xfrm>
          <a:prstGeom prst="ellipse">
            <a:avLst/>
          </a:prstGeom>
          <a:solidFill>
            <a:schemeClr val="bg1"/>
          </a:solidFill>
          <a:ln w="101600">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b="1" dirty="0" smtClean="0">
                <a:solidFill>
                  <a:schemeClr val="tx1"/>
                </a:solidFill>
              </a:rPr>
              <a:t>YEAR</a:t>
            </a:r>
            <a:endParaRPr lang="en-US" sz="2200" b="1" dirty="0">
              <a:solidFill>
                <a:schemeClr val="tx1"/>
              </a:solidFill>
            </a:endParaRPr>
          </a:p>
          <a:p>
            <a:pPr algn="ctr"/>
            <a:r>
              <a:rPr lang="en-US" sz="2200" b="1" dirty="0" smtClean="0">
                <a:solidFill>
                  <a:schemeClr val="tx1"/>
                </a:solidFill>
              </a:rPr>
              <a:t>7&amp;8</a:t>
            </a:r>
            <a:endParaRPr lang="en-US" sz="1000" b="1" dirty="0" smtClean="0">
              <a:solidFill>
                <a:schemeClr val="tx1"/>
              </a:solidFill>
            </a:endParaRPr>
          </a:p>
        </p:txBody>
      </p:sp>
      <p:sp>
        <p:nvSpPr>
          <p:cNvPr id="350" name="Rectangle 349">
            <a:extLst>
              <a:ext uri="{FF2B5EF4-FFF2-40B4-BE49-F238E27FC236}">
                <a16:creationId xmlns:a16="http://schemas.microsoft.com/office/drawing/2014/main" id="{361D24CC-941E-4C47-B0EC-E144352A4A74}"/>
              </a:ext>
            </a:extLst>
          </p:cNvPr>
          <p:cNvSpPr/>
          <p:nvPr/>
        </p:nvSpPr>
        <p:spPr>
          <a:xfrm>
            <a:off x="4044846" y="5664626"/>
            <a:ext cx="1316625" cy="434590"/>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smtClean="0">
                <a:solidFill>
                  <a:schemeClr val="tx1"/>
                </a:solidFill>
              </a:rPr>
              <a:t>Food Safety</a:t>
            </a:r>
            <a:endParaRPr lang="en-US" sz="1600" b="1" dirty="0">
              <a:solidFill>
                <a:schemeClr val="tx1"/>
              </a:solidFill>
            </a:endParaRPr>
          </a:p>
        </p:txBody>
      </p:sp>
      <p:sp>
        <p:nvSpPr>
          <p:cNvPr id="49" name="Block Arc 48">
            <a:extLst>
              <a:ext uri="{FF2B5EF4-FFF2-40B4-BE49-F238E27FC236}">
                <a16:creationId xmlns:a16="http://schemas.microsoft.com/office/drawing/2014/main" id="{D2F97453-494C-5746-8E17-4A67EE1BF309}"/>
              </a:ext>
            </a:extLst>
          </p:cNvPr>
          <p:cNvSpPr/>
          <p:nvPr/>
        </p:nvSpPr>
        <p:spPr>
          <a:xfrm rot="16040906">
            <a:off x="477927" y="6625700"/>
            <a:ext cx="1503560" cy="1732059"/>
          </a:xfrm>
          <a:prstGeom prst="blockArc">
            <a:avLst>
              <a:gd name="adj1" fmla="val 10794187"/>
              <a:gd name="adj2" fmla="val 156513"/>
              <a:gd name="adj3" fmla="val 28217"/>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b="1" dirty="0">
              <a:solidFill>
                <a:schemeClr val="tx1"/>
              </a:solidFill>
            </a:endParaRPr>
          </a:p>
        </p:txBody>
      </p:sp>
      <p:sp>
        <p:nvSpPr>
          <p:cNvPr id="52" name="Block Arc 51">
            <a:extLst>
              <a:ext uri="{FF2B5EF4-FFF2-40B4-BE49-F238E27FC236}">
                <a16:creationId xmlns:a16="http://schemas.microsoft.com/office/drawing/2014/main" id="{D2F97453-494C-5746-8E17-4A67EE1BF309}"/>
              </a:ext>
            </a:extLst>
          </p:cNvPr>
          <p:cNvSpPr/>
          <p:nvPr/>
        </p:nvSpPr>
        <p:spPr>
          <a:xfrm rot="5400000">
            <a:off x="4659149" y="5546480"/>
            <a:ext cx="1503560" cy="1732059"/>
          </a:xfrm>
          <a:prstGeom prst="blockArc">
            <a:avLst>
              <a:gd name="adj1" fmla="val 10794187"/>
              <a:gd name="adj2" fmla="val 21535029"/>
              <a:gd name="adj3" fmla="val 29341"/>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b="1" dirty="0">
              <a:solidFill>
                <a:schemeClr val="tx1"/>
              </a:solidFill>
            </a:endParaRPr>
          </a:p>
        </p:txBody>
      </p:sp>
      <p:sp>
        <p:nvSpPr>
          <p:cNvPr id="221" name="Oval 220">
            <a:extLst>
              <a:ext uri="{FF2B5EF4-FFF2-40B4-BE49-F238E27FC236}">
                <a16:creationId xmlns:a16="http://schemas.microsoft.com/office/drawing/2014/main" id="{F392CEB9-0CDA-4E4D-8C9D-4D77BAB73103}"/>
              </a:ext>
            </a:extLst>
          </p:cNvPr>
          <p:cNvSpPr/>
          <p:nvPr/>
        </p:nvSpPr>
        <p:spPr>
          <a:xfrm>
            <a:off x="5629833" y="5849718"/>
            <a:ext cx="992680" cy="987200"/>
          </a:xfrm>
          <a:prstGeom prst="ellipse">
            <a:avLst/>
          </a:prstGeom>
          <a:solidFill>
            <a:schemeClr val="bg1"/>
          </a:solidFill>
          <a:ln w="101600">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b="1" dirty="0" smtClean="0">
                <a:solidFill>
                  <a:schemeClr val="tx1"/>
                </a:solidFill>
              </a:rPr>
              <a:t>YEAR</a:t>
            </a:r>
          </a:p>
          <a:p>
            <a:pPr algn="ctr"/>
            <a:r>
              <a:rPr lang="en-US" sz="2200" b="1" dirty="0" smtClean="0">
                <a:solidFill>
                  <a:schemeClr val="tx1"/>
                </a:solidFill>
              </a:rPr>
              <a:t>10</a:t>
            </a:r>
            <a:endParaRPr lang="en-US" sz="2200" b="1" dirty="0">
              <a:solidFill>
                <a:schemeClr val="tx1"/>
              </a:solidFill>
            </a:endParaRPr>
          </a:p>
        </p:txBody>
      </p:sp>
      <p:sp>
        <p:nvSpPr>
          <p:cNvPr id="53" name="Rectangle 52">
            <a:extLst>
              <a:ext uri="{FF2B5EF4-FFF2-40B4-BE49-F238E27FC236}">
                <a16:creationId xmlns:a16="http://schemas.microsoft.com/office/drawing/2014/main" id="{361D24CC-941E-4C47-B0EC-E144352A4A74}"/>
              </a:ext>
            </a:extLst>
          </p:cNvPr>
          <p:cNvSpPr/>
          <p:nvPr/>
        </p:nvSpPr>
        <p:spPr>
          <a:xfrm>
            <a:off x="1323534" y="5664626"/>
            <a:ext cx="2627487" cy="434590"/>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smtClean="0">
                <a:solidFill>
                  <a:schemeClr val="tx1"/>
                </a:solidFill>
              </a:rPr>
              <a:t>Nutrition  </a:t>
            </a:r>
            <a:endParaRPr lang="en-US" sz="1600" b="1" dirty="0">
              <a:solidFill>
                <a:schemeClr val="tx1"/>
              </a:solidFill>
            </a:endParaRPr>
          </a:p>
        </p:txBody>
      </p:sp>
      <p:sp>
        <p:nvSpPr>
          <p:cNvPr id="55" name="Block Arc 54">
            <a:extLst>
              <a:ext uri="{FF2B5EF4-FFF2-40B4-BE49-F238E27FC236}">
                <a16:creationId xmlns:a16="http://schemas.microsoft.com/office/drawing/2014/main" id="{D2F97453-494C-5746-8E17-4A67EE1BF309}"/>
              </a:ext>
            </a:extLst>
          </p:cNvPr>
          <p:cNvSpPr/>
          <p:nvPr/>
        </p:nvSpPr>
        <p:spPr>
          <a:xfrm rot="16200000">
            <a:off x="500103" y="4487081"/>
            <a:ext cx="1492211" cy="1732059"/>
          </a:xfrm>
          <a:prstGeom prst="blockArc">
            <a:avLst>
              <a:gd name="adj1" fmla="val 10756447"/>
              <a:gd name="adj2" fmla="val 27036"/>
              <a:gd name="adj3" fmla="val 29357"/>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b="1" dirty="0">
              <a:solidFill>
                <a:schemeClr val="tx1"/>
              </a:solidFill>
            </a:endParaRPr>
          </a:p>
        </p:txBody>
      </p:sp>
      <p:sp>
        <p:nvSpPr>
          <p:cNvPr id="56" name="Rectangle 55">
            <a:extLst>
              <a:ext uri="{FF2B5EF4-FFF2-40B4-BE49-F238E27FC236}">
                <a16:creationId xmlns:a16="http://schemas.microsoft.com/office/drawing/2014/main" id="{361D24CC-941E-4C47-B0EC-E144352A4A74}"/>
              </a:ext>
            </a:extLst>
          </p:cNvPr>
          <p:cNvSpPr/>
          <p:nvPr/>
        </p:nvSpPr>
        <p:spPr>
          <a:xfrm>
            <a:off x="1323534" y="4610397"/>
            <a:ext cx="1272256" cy="434590"/>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smtClean="0">
                <a:solidFill>
                  <a:schemeClr val="tx1"/>
                </a:solidFill>
              </a:rPr>
              <a:t>Food Choice  </a:t>
            </a:r>
            <a:endParaRPr lang="en-US" sz="1600" b="1" dirty="0">
              <a:solidFill>
                <a:schemeClr val="tx1"/>
              </a:solidFill>
            </a:endParaRPr>
          </a:p>
        </p:txBody>
      </p:sp>
      <p:sp>
        <p:nvSpPr>
          <p:cNvPr id="57" name="Rectangle 56">
            <a:extLst>
              <a:ext uri="{FF2B5EF4-FFF2-40B4-BE49-F238E27FC236}">
                <a16:creationId xmlns:a16="http://schemas.microsoft.com/office/drawing/2014/main" id="{361D24CC-941E-4C47-B0EC-E144352A4A74}"/>
              </a:ext>
            </a:extLst>
          </p:cNvPr>
          <p:cNvSpPr/>
          <p:nvPr/>
        </p:nvSpPr>
        <p:spPr>
          <a:xfrm>
            <a:off x="2729545" y="4587745"/>
            <a:ext cx="1272256" cy="434590"/>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smtClean="0">
                <a:solidFill>
                  <a:schemeClr val="tx1"/>
                </a:solidFill>
              </a:rPr>
              <a:t>Food Science  </a:t>
            </a:r>
            <a:endParaRPr lang="en-US" sz="1600" b="1" dirty="0">
              <a:solidFill>
                <a:schemeClr val="tx1"/>
              </a:solidFill>
            </a:endParaRPr>
          </a:p>
        </p:txBody>
      </p:sp>
      <p:sp>
        <p:nvSpPr>
          <p:cNvPr id="58" name="Rectangle 57">
            <a:extLst>
              <a:ext uri="{FF2B5EF4-FFF2-40B4-BE49-F238E27FC236}">
                <a16:creationId xmlns:a16="http://schemas.microsoft.com/office/drawing/2014/main" id="{361D24CC-941E-4C47-B0EC-E144352A4A74}"/>
              </a:ext>
            </a:extLst>
          </p:cNvPr>
          <p:cNvSpPr/>
          <p:nvPr/>
        </p:nvSpPr>
        <p:spPr>
          <a:xfrm>
            <a:off x="4044847" y="4610397"/>
            <a:ext cx="1272256" cy="434590"/>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smtClean="0">
                <a:solidFill>
                  <a:schemeClr val="tx1"/>
                </a:solidFill>
              </a:rPr>
              <a:t>Food Provenance  </a:t>
            </a:r>
            <a:endParaRPr lang="en-US" sz="1600" b="1" dirty="0">
              <a:solidFill>
                <a:schemeClr val="tx1"/>
              </a:solidFill>
            </a:endParaRPr>
          </a:p>
        </p:txBody>
      </p:sp>
      <p:sp>
        <p:nvSpPr>
          <p:cNvPr id="59" name="Block Arc 58">
            <a:extLst>
              <a:ext uri="{FF2B5EF4-FFF2-40B4-BE49-F238E27FC236}">
                <a16:creationId xmlns:a16="http://schemas.microsoft.com/office/drawing/2014/main" id="{D2F97453-494C-5746-8E17-4A67EE1BF309}"/>
              </a:ext>
            </a:extLst>
          </p:cNvPr>
          <p:cNvSpPr/>
          <p:nvPr/>
        </p:nvSpPr>
        <p:spPr>
          <a:xfrm rot="5400000">
            <a:off x="4621692" y="3410736"/>
            <a:ext cx="1522031" cy="1732059"/>
          </a:xfrm>
          <a:prstGeom prst="blockArc">
            <a:avLst>
              <a:gd name="adj1" fmla="val 10794187"/>
              <a:gd name="adj2" fmla="val 65127"/>
              <a:gd name="adj3" fmla="val 26854"/>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b="1" dirty="0">
              <a:solidFill>
                <a:schemeClr val="tx1"/>
              </a:solidFill>
            </a:endParaRPr>
          </a:p>
        </p:txBody>
      </p:sp>
      <p:sp>
        <p:nvSpPr>
          <p:cNvPr id="258" name="Oval 257">
            <a:extLst>
              <a:ext uri="{FF2B5EF4-FFF2-40B4-BE49-F238E27FC236}">
                <a16:creationId xmlns:a16="http://schemas.microsoft.com/office/drawing/2014/main" id="{F392CEB9-0CDA-4E4D-8C9D-4D77BAB73103}"/>
              </a:ext>
            </a:extLst>
          </p:cNvPr>
          <p:cNvSpPr/>
          <p:nvPr/>
        </p:nvSpPr>
        <p:spPr>
          <a:xfrm>
            <a:off x="5519273" y="3697440"/>
            <a:ext cx="992680" cy="987200"/>
          </a:xfrm>
          <a:prstGeom prst="ellipse">
            <a:avLst/>
          </a:prstGeom>
          <a:solidFill>
            <a:schemeClr val="bg1"/>
          </a:solidFill>
          <a:ln w="101600">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b="1" dirty="0" smtClean="0">
                <a:solidFill>
                  <a:schemeClr val="tx1"/>
                </a:solidFill>
              </a:rPr>
              <a:t>YEAR</a:t>
            </a:r>
          </a:p>
          <a:p>
            <a:pPr algn="ctr"/>
            <a:r>
              <a:rPr lang="en-US" sz="2200" b="1" dirty="0" smtClean="0">
                <a:solidFill>
                  <a:schemeClr val="tx1"/>
                </a:solidFill>
              </a:rPr>
              <a:t>11</a:t>
            </a:r>
            <a:endParaRPr lang="en-US" sz="2200" b="1" dirty="0">
              <a:solidFill>
                <a:schemeClr val="tx1"/>
              </a:solidFill>
            </a:endParaRPr>
          </a:p>
        </p:txBody>
      </p:sp>
      <p:sp>
        <p:nvSpPr>
          <p:cNvPr id="60" name="Rectangle 59">
            <a:extLst>
              <a:ext uri="{FF2B5EF4-FFF2-40B4-BE49-F238E27FC236}">
                <a16:creationId xmlns:a16="http://schemas.microsoft.com/office/drawing/2014/main" id="{361D24CC-941E-4C47-B0EC-E144352A4A74}"/>
              </a:ext>
            </a:extLst>
          </p:cNvPr>
          <p:cNvSpPr/>
          <p:nvPr/>
        </p:nvSpPr>
        <p:spPr>
          <a:xfrm>
            <a:off x="2638005" y="3512722"/>
            <a:ext cx="2679098" cy="434590"/>
          </a:xfrm>
          <a:prstGeom prst="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smtClean="0">
                <a:solidFill>
                  <a:schemeClr val="tx1"/>
                </a:solidFill>
              </a:rPr>
              <a:t>NEA1  </a:t>
            </a:r>
            <a:endParaRPr lang="en-US" sz="1600" b="1" dirty="0">
              <a:solidFill>
                <a:schemeClr val="tx1"/>
              </a:solidFill>
            </a:endParaRPr>
          </a:p>
        </p:txBody>
      </p:sp>
      <p:sp>
        <p:nvSpPr>
          <p:cNvPr id="62" name="Rectangle 61">
            <a:extLst>
              <a:ext uri="{FF2B5EF4-FFF2-40B4-BE49-F238E27FC236}">
                <a16:creationId xmlns:a16="http://schemas.microsoft.com/office/drawing/2014/main" id="{361D24CC-941E-4C47-B0EC-E144352A4A74}"/>
              </a:ext>
            </a:extLst>
          </p:cNvPr>
          <p:cNvSpPr/>
          <p:nvPr/>
        </p:nvSpPr>
        <p:spPr>
          <a:xfrm>
            <a:off x="1291160" y="3510305"/>
            <a:ext cx="1272256" cy="432273"/>
          </a:xfrm>
          <a:prstGeom prst="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smtClean="0">
                <a:solidFill>
                  <a:schemeClr val="tx1"/>
                </a:solidFill>
              </a:rPr>
              <a:t>Internal Assessments  </a:t>
            </a:r>
            <a:endParaRPr lang="en-US" sz="1600" b="1" dirty="0">
              <a:solidFill>
                <a:schemeClr val="tx1"/>
              </a:solidFill>
            </a:endParaRPr>
          </a:p>
        </p:txBody>
      </p:sp>
      <p:sp>
        <p:nvSpPr>
          <p:cNvPr id="63" name="Block Arc 62">
            <a:extLst>
              <a:ext uri="{FF2B5EF4-FFF2-40B4-BE49-F238E27FC236}">
                <a16:creationId xmlns:a16="http://schemas.microsoft.com/office/drawing/2014/main" id="{D2F97453-494C-5746-8E17-4A67EE1BF309}"/>
              </a:ext>
            </a:extLst>
          </p:cNvPr>
          <p:cNvSpPr/>
          <p:nvPr/>
        </p:nvSpPr>
        <p:spPr>
          <a:xfrm rot="16200000">
            <a:off x="478939" y="2322888"/>
            <a:ext cx="1503560" cy="1732059"/>
          </a:xfrm>
          <a:prstGeom prst="blockArc">
            <a:avLst>
              <a:gd name="adj1" fmla="val 10813127"/>
              <a:gd name="adj2" fmla="val 26333"/>
              <a:gd name="adj3" fmla="val 28792"/>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b="1" dirty="0">
              <a:solidFill>
                <a:schemeClr val="tx1"/>
              </a:solidFill>
            </a:endParaRPr>
          </a:p>
        </p:txBody>
      </p:sp>
      <p:sp>
        <p:nvSpPr>
          <p:cNvPr id="64" name="Rectangle 63">
            <a:extLst>
              <a:ext uri="{FF2B5EF4-FFF2-40B4-BE49-F238E27FC236}">
                <a16:creationId xmlns:a16="http://schemas.microsoft.com/office/drawing/2014/main" id="{361D24CC-941E-4C47-B0EC-E144352A4A74}"/>
              </a:ext>
            </a:extLst>
          </p:cNvPr>
          <p:cNvSpPr/>
          <p:nvPr/>
        </p:nvSpPr>
        <p:spPr>
          <a:xfrm>
            <a:off x="1291159" y="2448661"/>
            <a:ext cx="2639879" cy="434590"/>
          </a:xfrm>
          <a:prstGeom prst="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smtClean="0">
                <a:solidFill>
                  <a:schemeClr val="tx1"/>
                </a:solidFill>
              </a:rPr>
              <a:t>NEA2  </a:t>
            </a:r>
            <a:endParaRPr lang="en-US" sz="1600" b="1" dirty="0">
              <a:solidFill>
                <a:schemeClr val="tx1"/>
              </a:solidFill>
            </a:endParaRPr>
          </a:p>
        </p:txBody>
      </p:sp>
      <p:sp>
        <p:nvSpPr>
          <p:cNvPr id="66" name="Rectangle 65">
            <a:extLst>
              <a:ext uri="{FF2B5EF4-FFF2-40B4-BE49-F238E27FC236}">
                <a16:creationId xmlns:a16="http://schemas.microsoft.com/office/drawing/2014/main" id="{361D24CC-941E-4C47-B0EC-E144352A4A74}"/>
              </a:ext>
            </a:extLst>
          </p:cNvPr>
          <p:cNvSpPr/>
          <p:nvPr/>
        </p:nvSpPr>
        <p:spPr>
          <a:xfrm>
            <a:off x="3993882" y="2445043"/>
            <a:ext cx="1272256" cy="434590"/>
          </a:xfrm>
          <a:prstGeom prst="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smtClean="0">
                <a:solidFill>
                  <a:schemeClr val="tx1"/>
                </a:solidFill>
              </a:rPr>
              <a:t>Retrieval  </a:t>
            </a:r>
            <a:endParaRPr lang="en-US" sz="1600" b="1" dirty="0">
              <a:solidFill>
                <a:schemeClr val="tx1"/>
              </a:solidFill>
            </a:endParaRPr>
          </a:p>
        </p:txBody>
      </p:sp>
      <p:sp>
        <p:nvSpPr>
          <p:cNvPr id="67" name="Block Arc 66">
            <a:extLst>
              <a:ext uri="{FF2B5EF4-FFF2-40B4-BE49-F238E27FC236}">
                <a16:creationId xmlns:a16="http://schemas.microsoft.com/office/drawing/2014/main" id="{D2F97453-494C-5746-8E17-4A67EE1BF309}"/>
              </a:ext>
            </a:extLst>
          </p:cNvPr>
          <p:cNvSpPr/>
          <p:nvPr/>
        </p:nvSpPr>
        <p:spPr>
          <a:xfrm rot="5182127">
            <a:off x="4569110" y="1253829"/>
            <a:ext cx="1520340" cy="1732059"/>
          </a:xfrm>
          <a:prstGeom prst="blockArc">
            <a:avLst>
              <a:gd name="adj1" fmla="val 10794187"/>
              <a:gd name="adj2" fmla="val 156513"/>
              <a:gd name="adj3" fmla="val 28217"/>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b="1" dirty="0">
              <a:solidFill>
                <a:schemeClr val="tx1"/>
              </a:solidFill>
            </a:endParaRPr>
          </a:p>
        </p:txBody>
      </p:sp>
      <p:sp>
        <p:nvSpPr>
          <p:cNvPr id="266" name="Oval 265">
            <a:extLst>
              <a:ext uri="{FF2B5EF4-FFF2-40B4-BE49-F238E27FC236}">
                <a16:creationId xmlns:a16="http://schemas.microsoft.com/office/drawing/2014/main" id="{F392CEB9-0CDA-4E4D-8C9D-4D77BAB73103}"/>
              </a:ext>
            </a:extLst>
          </p:cNvPr>
          <p:cNvSpPr/>
          <p:nvPr/>
        </p:nvSpPr>
        <p:spPr>
          <a:xfrm>
            <a:off x="5328749" y="1340976"/>
            <a:ext cx="992680" cy="987200"/>
          </a:xfrm>
          <a:prstGeom prst="ellipse">
            <a:avLst/>
          </a:prstGeom>
          <a:solidFill>
            <a:schemeClr val="bg1"/>
          </a:solidFill>
          <a:ln w="101600">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smtClean="0">
                <a:solidFill>
                  <a:schemeClr val="tx1"/>
                </a:solidFill>
              </a:rPr>
              <a:t>NEXT STEPS</a:t>
            </a:r>
          </a:p>
        </p:txBody>
      </p:sp>
      <p:sp>
        <p:nvSpPr>
          <p:cNvPr id="69" name="Triangle 45">
            <a:extLst>
              <a:ext uri="{FF2B5EF4-FFF2-40B4-BE49-F238E27FC236}">
                <a16:creationId xmlns:a16="http://schemas.microsoft.com/office/drawing/2014/main" id="{B85D31BE-9BE0-3341-86C3-0BFD563EAA1B}"/>
              </a:ext>
            </a:extLst>
          </p:cNvPr>
          <p:cNvSpPr/>
          <p:nvPr/>
        </p:nvSpPr>
        <p:spPr>
          <a:xfrm rot="16200000">
            <a:off x="3957161" y="1252369"/>
            <a:ext cx="952780" cy="669618"/>
          </a:xfrm>
          <a:prstGeom prst="triangle">
            <a:avLst>
              <a:gd name="adj" fmla="val 45360"/>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1" dirty="0"/>
          </a:p>
        </p:txBody>
      </p:sp>
      <p:sp>
        <p:nvSpPr>
          <p:cNvPr id="71" name="Rectangle 70">
            <a:extLst>
              <a:ext uri="{FF2B5EF4-FFF2-40B4-BE49-F238E27FC236}">
                <a16:creationId xmlns:a16="http://schemas.microsoft.com/office/drawing/2014/main" id="{361D24CC-941E-4C47-B0EC-E144352A4A74}"/>
              </a:ext>
            </a:extLst>
          </p:cNvPr>
          <p:cNvSpPr/>
          <p:nvPr/>
        </p:nvSpPr>
        <p:spPr>
          <a:xfrm>
            <a:off x="1372100" y="7841137"/>
            <a:ext cx="1272256" cy="434590"/>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smtClean="0">
                <a:solidFill>
                  <a:schemeClr val="tx1"/>
                </a:solidFill>
              </a:rPr>
              <a:t>Packaging</a:t>
            </a:r>
          </a:p>
          <a:p>
            <a:pPr algn="ctr"/>
            <a:r>
              <a:rPr lang="en-US" sz="1600" b="1" dirty="0" smtClean="0">
                <a:solidFill>
                  <a:schemeClr val="tx1"/>
                </a:solidFill>
              </a:rPr>
              <a:t>Labelling  </a:t>
            </a:r>
            <a:endParaRPr lang="en-US" sz="1600" b="1" dirty="0">
              <a:solidFill>
                <a:schemeClr val="tx1"/>
              </a:solidFill>
            </a:endParaRPr>
          </a:p>
        </p:txBody>
      </p:sp>
      <p:sp>
        <p:nvSpPr>
          <p:cNvPr id="72" name="Rectangle 71">
            <a:extLst>
              <a:ext uri="{FF2B5EF4-FFF2-40B4-BE49-F238E27FC236}">
                <a16:creationId xmlns:a16="http://schemas.microsoft.com/office/drawing/2014/main" id="{361D24CC-941E-4C47-B0EC-E144352A4A74}"/>
              </a:ext>
            </a:extLst>
          </p:cNvPr>
          <p:cNvSpPr/>
          <p:nvPr/>
        </p:nvSpPr>
        <p:spPr>
          <a:xfrm>
            <a:off x="2688552" y="7848179"/>
            <a:ext cx="1272256" cy="434590"/>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smtClean="0">
                <a:solidFill>
                  <a:schemeClr val="tx1"/>
                </a:solidFill>
              </a:rPr>
              <a:t>Eatwell Guide  </a:t>
            </a:r>
            <a:endParaRPr lang="en-US" sz="1600" b="1" dirty="0">
              <a:solidFill>
                <a:schemeClr val="tx1"/>
              </a:solidFill>
            </a:endParaRPr>
          </a:p>
        </p:txBody>
      </p:sp>
      <p:sp>
        <p:nvSpPr>
          <p:cNvPr id="74" name="Rectangle 73">
            <a:extLst>
              <a:ext uri="{FF2B5EF4-FFF2-40B4-BE49-F238E27FC236}">
                <a16:creationId xmlns:a16="http://schemas.microsoft.com/office/drawing/2014/main" id="{361D24CC-941E-4C47-B0EC-E144352A4A74}"/>
              </a:ext>
            </a:extLst>
          </p:cNvPr>
          <p:cNvSpPr/>
          <p:nvPr/>
        </p:nvSpPr>
        <p:spPr>
          <a:xfrm>
            <a:off x="1291159" y="6736011"/>
            <a:ext cx="1324615" cy="434590"/>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smtClean="0">
                <a:solidFill>
                  <a:schemeClr val="tx1"/>
                </a:solidFill>
              </a:rPr>
              <a:t>Sustainability  </a:t>
            </a:r>
            <a:endParaRPr lang="en-US" sz="1600" b="1" dirty="0">
              <a:solidFill>
                <a:schemeClr val="tx1"/>
              </a:solidFill>
            </a:endParaRPr>
          </a:p>
        </p:txBody>
      </p:sp>
      <p:sp>
        <p:nvSpPr>
          <p:cNvPr id="76" name="Rectangle 75">
            <a:extLst>
              <a:ext uri="{FF2B5EF4-FFF2-40B4-BE49-F238E27FC236}">
                <a16:creationId xmlns:a16="http://schemas.microsoft.com/office/drawing/2014/main" id="{361D24CC-941E-4C47-B0EC-E144352A4A74}"/>
              </a:ext>
            </a:extLst>
          </p:cNvPr>
          <p:cNvSpPr/>
          <p:nvPr/>
        </p:nvSpPr>
        <p:spPr>
          <a:xfrm>
            <a:off x="2672424" y="6736011"/>
            <a:ext cx="1321458" cy="434590"/>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smtClean="0">
                <a:solidFill>
                  <a:schemeClr val="tx1"/>
                </a:solidFill>
              </a:rPr>
              <a:t>Super</a:t>
            </a:r>
          </a:p>
          <a:p>
            <a:pPr algn="ctr"/>
            <a:r>
              <a:rPr lang="en-US" sz="1600" b="1" dirty="0" smtClean="0">
                <a:solidFill>
                  <a:schemeClr val="tx1"/>
                </a:solidFill>
              </a:rPr>
              <a:t>curricular  </a:t>
            </a:r>
            <a:endParaRPr lang="en-US" sz="1600" b="1" dirty="0">
              <a:solidFill>
                <a:schemeClr val="tx1"/>
              </a:solidFill>
            </a:endParaRPr>
          </a:p>
        </p:txBody>
      </p:sp>
      <p:sp>
        <p:nvSpPr>
          <p:cNvPr id="77" name="Rectangle 76">
            <a:extLst>
              <a:ext uri="{FF2B5EF4-FFF2-40B4-BE49-F238E27FC236}">
                <a16:creationId xmlns:a16="http://schemas.microsoft.com/office/drawing/2014/main" id="{361D24CC-941E-4C47-B0EC-E144352A4A74}"/>
              </a:ext>
            </a:extLst>
          </p:cNvPr>
          <p:cNvSpPr/>
          <p:nvPr/>
        </p:nvSpPr>
        <p:spPr>
          <a:xfrm>
            <a:off x="4098742" y="6733058"/>
            <a:ext cx="1272256" cy="434590"/>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smtClean="0">
                <a:solidFill>
                  <a:schemeClr val="tx1"/>
                </a:solidFill>
              </a:rPr>
              <a:t>Sensory analysis  </a:t>
            </a:r>
            <a:endParaRPr lang="en-US" sz="1600" b="1" dirty="0">
              <a:solidFill>
                <a:schemeClr val="tx1"/>
              </a:solidFill>
            </a:endParaRPr>
          </a:p>
        </p:txBody>
      </p:sp>
      <p:cxnSp>
        <p:nvCxnSpPr>
          <p:cNvPr id="46" name="Straight Connector 45">
            <a:extLst>
              <a:ext uri="{FF2B5EF4-FFF2-40B4-BE49-F238E27FC236}">
                <a16:creationId xmlns:a16="http://schemas.microsoft.com/office/drawing/2014/main" id="{206BE152-910A-2843-A2AB-7EEE1AB8E0D0}"/>
              </a:ext>
            </a:extLst>
          </p:cNvPr>
          <p:cNvCxnSpPr>
            <a:cxnSpLocks/>
          </p:cNvCxnSpPr>
          <p:nvPr/>
        </p:nvCxnSpPr>
        <p:spPr>
          <a:xfrm>
            <a:off x="4279522" y="7751358"/>
            <a:ext cx="8576" cy="186710"/>
          </a:xfrm>
          <a:prstGeom prst="line">
            <a:avLst/>
          </a:prstGeom>
          <a:ln w="19050">
            <a:solidFill>
              <a:srgbClr val="00B0F0"/>
            </a:solidFill>
            <a:tailEnd type="oval"/>
          </a:ln>
        </p:spPr>
        <p:style>
          <a:lnRef idx="1">
            <a:schemeClr val="accent1"/>
          </a:lnRef>
          <a:fillRef idx="0">
            <a:schemeClr val="accent1"/>
          </a:fillRef>
          <a:effectRef idx="0">
            <a:schemeClr val="accent1"/>
          </a:effectRef>
          <a:fontRef idx="minor">
            <a:schemeClr val="tx1"/>
          </a:fontRef>
        </p:style>
      </p:cxnSp>
      <p:cxnSp>
        <p:nvCxnSpPr>
          <p:cNvPr id="48" name="Straight Connector 47">
            <a:extLst>
              <a:ext uri="{FF2B5EF4-FFF2-40B4-BE49-F238E27FC236}">
                <a16:creationId xmlns:a16="http://schemas.microsoft.com/office/drawing/2014/main" id="{206BE152-910A-2843-A2AB-7EEE1AB8E0D0}"/>
              </a:ext>
            </a:extLst>
          </p:cNvPr>
          <p:cNvCxnSpPr>
            <a:cxnSpLocks/>
          </p:cNvCxnSpPr>
          <p:nvPr/>
        </p:nvCxnSpPr>
        <p:spPr>
          <a:xfrm>
            <a:off x="3686642" y="7751358"/>
            <a:ext cx="8576" cy="186710"/>
          </a:xfrm>
          <a:prstGeom prst="line">
            <a:avLst/>
          </a:prstGeom>
          <a:ln w="19050">
            <a:solidFill>
              <a:srgbClr val="00B0F0"/>
            </a:solidFill>
            <a:tailEnd type="oval"/>
          </a:ln>
        </p:spPr>
        <p:style>
          <a:lnRef idx="1">
            <a:schemeClr val="accent1"/>
          </a:lnRef>
          <a:fillRef idx="0">
            <a:schemeClr val="accent1"/>
          </a:fillRef>
          <a:effectRef idx="0">
            <a:schemeClr val="accent1"/>
          </a:effectRef>
          <a:fontRef idx="minor">
            <a:schemeClr val="tx1"/>
          </a:fontRef>
        </p:style>
      </p:cxnSp>
      <p:cxnSp>
        <p:nvCxnSpPr>
          <p:cNvPr id="50" name="Straight Connector 49">
            <a:extLst>
              <a:ext uri="{FF2B5EF4-FFF2-40B4-BE49-F238E27FC236}">
                <a16:creationId xmlns:a16="http://schemas.microsoft.com/office/drawing/2014/main" id="{206BE152-910A-2843-A2AB-7EEE1AB8E0D0}"/>
              </a:ext>
            </a:extLst>
          </p:cNvPr>
          <p:cNvCxnSpPr>
            <a:cxnSpLocks/>
          </p:cNvCxnSpPr>
          <p:nvPr/>
        </p:nvCxnSpPr>
        <p:spPr>
          <a:xfrm>
            <a:off x="1437211" y="7728992"/>
            <a:ext cx="8576" cy="186710"/>
          </a:xfrm>
          <a:prstGeom prst="line">
            <a:avLst/>
          </a:prstGeom>
          <a:ln w="19050">
            <a:solidFill>
              <a:srgbClr val="00B0F0"/>
            </a:solidFill>
            <a:tailEnd type="oval"/>
          </a:ln>
        </p:spPr>
        <p:style>
          <a:lnRef idx="1">
            <a:schemeClr val="accent1"/>
          </a:lnRef>
          <a:fillRef idx="0">
            <a:schemeClr val="accent1"/>
          </a:fillRef>
          <a:effectRef idx="0">
            <a:schemeClr val="accent1"/>
          </a:effectRef>
          <a:fontRef idx="minor">
            <a:schemeClr val="tx1"/>
          </a:fontRef>
        </p:style>
      </p:cxnSp>
      <p:cxnSp>
        <p:nvCxnSpPr>
          <p:cNvPr id="51" name="Straight Connector 50">
            <a:extLst>
              <a:ext uri="{FF2B5EF4-FFF2-40B4-BE49-F238E27FC236}">
                <a16:creationId xmlns:a16="http://schemas.microsoft.com/office/drawing/2014/main" id="{206BE152-910A-2843-A2AB-7EEE1AB8E0D0}"/>
              </a:ext>
            </a:extLst>
          </p:cNvPr>
          <p:cNvCxnSpPr>
            <a:cxnSpLocks/>
          </p:cNvCxnSpPr>
          <p:nvPr/>
        </p:nvCxnSpPr>
        <p:spPr>
          <a:xfrm>
            <a:off x="2408185" y="7677920"/>
            <a:ext cx="8576" cy="186710"/>
          </a:xfrm>
          <a:prstGeom prst="line">
            <a:avLst/>
          </a:prstGeom>
          <a:ln w="19050">
            <a:solidFill>
              <a:srgbClr val="00B0F0"/>
            </a:solidFill>
            <a:tailEnd type="oval"/>
          </a:ln>
        </p:spPr>
        <p:style>
          <a:lnRef idx="1">
            <a:schemeClr val="accent1"/>
          </a:lnRef>
          <a:fillRef idx="0">
            <a:schemeClr val="accent1"/>
          </a:fillRef>
          <a:effectRef idx="0">
            <a:schemeClr val="accent1"/>
          </a:effectRef>
          <a:fontRef idx="minor">
            <a:schemeClr val="tx1"/>
          </a:fontRef>
        </p:style>
      </p:cxnSp>
      <p:cxnSp>
        <p:nvCxnSpPr>
          <p:cNvPr id="70" name="Straight Connector 69">
            <a:extLst>
              <a:ext uri="{FF2B5EF4-FFF2-40B4-BE49-F238E27FC236}">
                <a16:creationId xmlns:a16="http://schemas.microsoft.com/office/drawing/2014/main" id="{206BE152-910A-2843-A2AB-7EEE1AB8E0D0}"/>
              </a:ext>
            </a:extLst>
          </p:cNvPr>
          <p:cNvCxnSpPr>
            <a:cxnSpLocks/>
          </p:cNvCxnSpPr>
          <p:nvPr/>
        </p:nvCxnSpPr>
        <p:spPr>
          <a:xfrm>
            <a:off x="2954905" y="7730117"/>
            <a:ext cx="8576" cy="186710"/>
          </a:xfrm>
          <a:prstGeom prst="line">
            <a:avLst/>
          </a:prstGeom>
          <a:ln w="19050">
            <a:solidFill>
              <a:srgbClr val="00B0F0"/>
            </a:solidFill>
            <a:tailEnd type="oval"/>
          </a:ln>
        </p:spPr>
        <p:style>
          <a:lnRef idx="1">
            <a:schemeClr val="accent1"/>
          </a:lnRef>
          <a:fillRef idx="0">
            <a:schemeClr val="accent1"/>
          </a:fillRef>
          <a:effectRef idx="0">
            <a:schemeClr val="accent1"/>
          </a:effectRef>
          <a:fontRef idx="minor">
            <a:schemeClr val="tx1"/>
          </a:fontRef>
        </p:style>
      </p:cxnSp>
      <p:cxnSp>
        <p:nvCxnSpPr>
          <p:cNvPr id="78" name="Straight Connector 77">
            <a:extLst>
              <a:ext uri="{FF2B5EF4-FFF2-40B4-BE49-F238E27FC236}">
                <a16:creationId xmlns:a16="http://schemas.microsoft.com/office/drawing/2014/main" id="{206BE152-910A-2843-A2AB-7EEE1AB8E0D0}"/>
              </a:ext>
            </a:extLst>
          </p:cNvPr>
          <p:cNvCxnSpPr>
            <a:cxnSpLocks/>
          </p:cNvCxnSpPr>
          <p:nvPr/>
        </p:nvCxnSpPr>
        <p:spPr>
          <a:xfrm>
            <a:off x="1472625" y="6650208"/>
            <a:ext cx="8576" cy="186710"/>
          </a:xfrm>
          <a:prstGeom prst="line">
            <a:avLst/>
          </a:prstGeom>
          <a:ln w="19050">
            <a:solidFill>
              <a:srgbClr val="00B0F0"/>
            </a:solidFill>
            <a:tailEnd type="oval"/>
          </a:ln>
        </p:spPr>
        <p:style>
          <a:lnRef idx="1">
            <a:schemeClr val="accent1"/>
          </a:lnRef>
          <a:fillRef idx="0">
            <a:schemeClr val="accent1"/>
          </a:fillRef>
          <a:effectRef idx="0">
            <a:schemeClr val="accent1"/>
          </a:effectRef>
          <a:fontRef idx="minor">
            <a:schemeClr val="tx1"/>
          </a:fontRef>
        </p:style>
      </p:cxnSp>
      <p:cxnSp>
        <p:nvCxnSpPr>
          <p:cNvPr id="80" name="Straight Connector 79">
            <a:extLst>
              <a:ext uri="{FF2B5EF4-FFF2-40B4-BE49-F238E27FC236}">
                <a16:creationId xmlns:a16="http://schemas.microsoft.com/office/drawing/2014/main" id="{206BE152-910A-2843-A2AB-7EEE1AB8E0D0}"/>
              </a:ext>
            </a:extLst>
          </p:cNvPr>
          <p:cNvCxnSpPr>
            <a:cxnSpLocks/>
          </p:cNvCxnSpPr>
          <p:nvPr/>
        </p:nvCxnSpPr>
        <p:spPr>
          <a:xfrm>
            <a:off x="2894003" y="6642656"/>
            <a:ext cx="8576" cy="186710"/>
          </a:xfrm>
          <a:prstGeom prst="line">
            <a:avLst/>
          </a:prstGeom>
          <a:ln w="19050">
            <a:solidFill>
              <a:srgbClr val="00B0F0"/>
            </a:solidFill>
            <a:tailEnd type="oval"/>
          </a:ln>
        </p:spPr>
        <p:style>
          <a:lnRef idx="1">
            <a:schemeClr val="accent1"/>
          </a:lnRef>
          <a:fillRef idx="0">
            <a:schemeClr val="accent1"/>
          </a:fillRef>
          <a:effectRef idx="0">
            <a:schemeClr val="accent1"/>
          </a:effectRef>
          <a:fontRef idx="minor">
            <a:schemeClr val="tx1"/>
          </a:fontRef>
        </p:style>
      </p:cxnSp>
      <p:cxnSp>
        <p:nvCxnSpPr>
          <p:cNvPr id="82" name="Straight Connector 81">
            <a:extLst>
              <a:ext uri="{FF2B5EF4-FFF2-40B4-BE49-F238E27FC236}">
                <a16:creationId xmlns:a16="http://schemas.microsoft.com/office/drawing/2014/main" id="{206BE152-910A-2843-A2AB-7EEE1AB8E0D0}"/>
              </a:ext>
            </a:extLst>
          </p:cNvPr>
          <p:cNvCxnSpPr>
            <a:cxnSpLocks/>
          </p:cNvCxnSpPr>
          <p:nvPr/>
        </p:nvCxnSpPr>
        <p:spPr>
          <a:xfrm>
            <a:off x="4224865" y="5571271"/>
            <a:ext cx="8576" cy="186710"/>
          </a:xfrm>
          <a:prstGeom prst="line">
            <a:avLst/>
          </a:prstGeom>
          <a:ln w="19050">
            <a:solidFill>
              <a:srgbClr val="00B0F0"/>
            </a:solidFill>
            <a:tailEnd type="oval"/>
          </a:ln>
        </p:spPr>
        <p:style>
          <a:lnRef idx="1">
            <a:schemeClr val="accent1"/>
          </a:lnRef>
          <a:fillRef idx="0">
            <a:schemeClr val="accent1"/>
          </a:fillRef>
          <a:effectRef idx="0">
            <a:schemeClr val="accent1"/>
          </a:effectRef>
          <a:fontRef idx="minor">
            <a:schemeClr val="tx1"/>
          </a:fontRef>
        </p:style>
      </p:cxnSp>
      <p:cxnSp>
        <p:nvCxnSpPr>
          <p:cNvPr id="83" name="Straight Connector 82">
            <a:extLst>
              <a:ext uri="{FF2B5EF4-FFF2-40B4-BE49-F238E27FC236}">
                <a16:creationId xmlns:a16="http://schemas.microsoft.com/office/drawing/2014/main" id="{206BE152-910A-2843-A2AB-7EEE1AB8E0D0}"/>
              </a:ext>
            </a:extLst>
          </p:cNvPr>
          <p:cNvCxnSpPr>
            <a:cxnSpLocks/>
          </p:cNvCxnSpPr>
          <p:nvPr/>
        </p:nvCxnSpPr>
        <p:spPr>
          <a:xfrm>
            <a:off x="5107661" y="5585009"/>
            <a:ext cx="8576" cy="186710"/>
          </a:xfrm>
          <a:prstGeom prst="line">
            <a:avLst/>
          </a:prstGeom>
          <a:ln w="19050">
            <a:solidFill>
              <a:srgbClr val="00B0F0"/>
            </a:solidFill>
            <a:tailEnd type="oval"/>
          </a:ln>
        </p:spPr>
        <p:style>
          <a:lnRef idx="1">
            <a:schemeClr val="accent1"/>
          </a:lnRef>
          <a:fillRef idx="0">
            <a:schemeClr val="accent1"/>
          </a:fillRef>
          <a:effectRef idx="0">
            <a:schemeClr val="accent1"/>
          </a:effectRef>
          <a:fontRef idx="minor">
            <a:schemeClr val="tx1"/>
          </a:fontRef>
        </p:style>
      </p:cxnSp>
      <p:cxnSp>
        <p:nvCxnSpPr>
          <p:cNvPr id="84" name="Straight Connector 83">
            <a:extLst>
              <a:ext uri="{FF2B5EF4-FFF2-40B4-BE49-F238E27FC236}">
                <a16:creationId xmlns:a16="http://schemas.microsoft.com/office/drawing/2014/main" id="{206BE152-910A-2843-A2AB-7EEE1AB8E0D0}"/>
              </a:ext>
            </a:extLst>
          </p:cNvPr>
          <p:cNvCxnSpPr>
            <a:cxnSpLocks/>
          </p:cNvCxnSpPr>
          <p:nvPr/>
        </p:nvCxnSpPr>
        <p:spPr>
          <a:xfrm>
            <a:off x="5118118" y="6634586"/>
            <a:ext cx="8576" cy="186710"/>
          </a:xfrm>
          <a:prstGeom prst="line">
            <a:avLst/>
          </a:prstGeom>
          <a:ln w="19050">
            <a:solidFill>
              <a:srgbClr val="00B0F0"/>
            </a:solidFill>
            <a:tailEnd type="oval"/>
          </a:ln>
        </p:spPr>
        <p:style>
          <a:lnRef idx="1">
            <a:schemeClr val="accent1"/>
          </a:lnRef>
          <a:fillRef idx="0">
            <a:schemeClr val="accent1"/>
          </a:fillRef>
          <a:effectRef idx="0">
            <a:schemeClr val="accent1"/>
          </a:effectRef>
          <a:fontRef idx="minor">
            <a:schemeClr val="tx1"/>
          </a:fontRef>
        </p:style>
      </p:cxnSp>
      <p:cxnSp>
        <p:nvCxnSpPr>
          <p:cNvPr id="85" name="Straight Connector 84">
            <a:extLst>
              <a:ext uri="{FF2B5EF4-FFF2-40B4-BE49-F238E27FC236}">
                <a16:creationId xmlns:a16="http://schemas.microsoft.com/office/drawing/2014/main" id="{206BE152-910A-2843-A2AB-7EEE1AB8E0D0}"/>
              </a:ext>
            </a:extLst>
          </p:cNvPr>
          <p:cNvCxnSpPr>
            <a:cxnSpLocks/>
          </p:cNvCxnSpPr>
          <p:nvPr/>
        </p:nvCxnSpPr>
        <p:spPr>
          <a:xfrm>
            <a:off x="4353678" y="6625500"/>
            <a:ext cx="8576" cy="186710"/>
          </a:xfrm>
          <a:prstGeom prst="line">
            <a:avLst/>
          </a:prstGeom>
          <a:ln w="19050">
            <a:solidFill>
              <a:srgbClr val="00B0F0"/>
            </a:solidFill>
            <a:tailEnd type="oval"/>
          </a:ln>
        </p:spPr>
        <p:style>
          <a:lnRef idx="1">
            <a:schemeClr val="accent1"/>
          </a:lnRef>
          <a:fillRef idx="0">
            <a:schemeClr val="accent1"/>
          </a:fillRef>
          <a:effectRef idx="0">
            <a:schemeClr val="accent1"/>
          </a:effectRef>
          <a:fontRef idx="minor">
            <a:schemeClr val="tx1"/>
          </a:fontRef>
        </p:style>
      </p:cxnSp>
      <p:cxnSp>
        <p:nvCxnSpPr>
          <p:cNvPr id="86" name="Straight Connector 85">
            <a:extLst>
              <a:ext uri="{FF2B5EF4-FFF2-40B4-BE49-F238E27FC236}">
                <a16:creationId xmlns:a16="http://schemas.microsoft.com/office/drawing/2014/main" id="{206BE152-910A-2843-A2AB-7EEE1AB8E0D0}"/>
              </a:ext>
            </a:extLst>
          </p:cNvPr>
          <p:cNvCxnSpPr>
            <a:cxnSpLocks/>
          </p:cNvCxnSpPr>
          <p:nvPr/>
        </p:nvCxnSpPr>
        <p:spPr>
          <a:xfrm flipH="1">
            <a:off x="2920156" y="5480543"/>
            <a:ext cx="31660" cy="262595"/>
          </a:xfrm>
          <a:prstGeom prst="line">
            <a:avLst/>
          </a:prstGeom>
          <a:ln w="19050">
            <a:solidFill>
              <a:srgbClr val="00B0F0"/>
            </a:solidFill>
            <a:tailEnd type="oval"/>
          </a:ln>
        </p:spPr>
        <p:style>
          <a:lnRef idx="1">
            <a:schemeClr val="accent1"/>
          </a:lnRef>
          <a:fillRef idx="0">
            <a:schemeClr val="accent1"/>
          </a:fillRef>
          <a:effectRef idx="0">
            <a:schemeClr val="accent1"/>
          </a:effectRef>
          <a:fontRef idx="minor">
            <a:schemeClr val="tx1"/>
          </a:fontRef>
        </p:style>
      </p:cxnSp>
      <p:cxnSp>
        <p:nvCxnSpPr>
          <p:cNvPr id="87" name="Straight Connector 86">
            <a:extLst>
              <a:ext uri="{FF2B5EF4-FFF2-40B4-BE49-F238E27FC236}">
                <a16:creationId xmlns:a16="http://schemas.microsoft.com/office/drawing/2014/main" id="{206BE152-910A-2843-A2AB-7EEE1AB8E0D0}"/>
              </a:ext>
            </a:extLst>
          </p:cNvPr>
          <p:cNvCxnSpPr>
            <a:cxnSpLocks/>
          </p:cNvCxnSpPr>
          <p:nvPr/>
        </p:nvCxnSpPr>
        <p:spPr>
          <a:xfrm>
            <a:off x="3629003" y="5538635"/>
            <a:ext cx="53035" cy="240261"/>
          </a:xfrm>
          <a:prstGeom prst="line">
            <a:avLst/>
          </a:prstGeom>
          <a:ln w="19050">
            <a:solidFill>
              <a:srgbClr val="00B0F0"/>
            </a:solidFill>
            <a:tailEnd type="oval"/>
          </a:ln>
        </p:spPr>
        <p:style>
          <a:lnRef idx="1">
            <a:schemeClr val="accent1"/>
          </a:lnRef>
          <a:fillRef idx="0">
            <a:schemeClr val="accent1"/>
          </a:fillRef>
          <a:effectRef idx="0">
            <a:schemeClr val="accent1"/>
          </a:effectRef>
          <a:fontRef idx="minor">
            <a:schemeClr val="tx1"/>
          </a:fontRef>
        </p:style>
      </p:cxnSp>
      <p:cxnSp>
        <p:nvCxnSpPr>
          <p:cNvPr id="88" name="Straight Connector 87">
            <a:extLst>
              <a:ext uri="{FF2B5EF4-FFF2-40B4-BE49-F238E27FC236}">
                <a16:creationId xmlns:a16="http://schemas.microsoft.com/office/drawing/2014/main" id="{206BE152-910A-2843-A2AB-7EEE1AB8E0D0}"/>
              </a:ext>
            </a:extLst>
          </p:cNvPr>
          <p:cNvCxnSpPr>
            <a:cxnSpLocks/>
          </p:cNvCxnSpPr>
          <p:nvPr/>
        </p:nvCxnSpPr>
        <p:spPr>
          <a:xfrm>
            <a:off x="1572107" y="5563268"/>
            <a:ext cx="8576" cy="186710"/>
          </a:xfrm>
          <a:prstGeom prst="line">
            <a:avLst/>
          </a:prstGeom>
          <a:ln w="19050">
            <a:solidFill>
              <a:srgbClr val="00B0F0"/>
            </a:solidFill>
            <a:tailEnd type="oval"/>
          </a:ln>
        </p:spPr>
        <p:style>
          <a:lnRef idx="1">
            <a:schemeClr val="accent1"/>
          </a:lnRef>
          <a:fillRef idx="0">
            <a:schemeClr val="accent1"/>
          </a:fillRef>
          <a:effectRef idx="0">
            <a:schemeClr val="accent1"/>
          </a:effectRef>
          <a:fontRef idx="minor">
            <a:schemeClr val="tx1"/>
          </a:fontRef>
        </p:style>
      </p:cxnSp>
      <p:cxnSp>
        <p:nvCxnSpPr>
          <p:cNvPr id="89" name="Straight Connector 88">
            <a:extLst>
              <a:ext uri="{FF2B5EF4-FFF2-40B4-BE49-F238E27FC236}">
                <a16:creationId xmlns:a16="http://schemas.microsoft.com/office/drawing/2014/main" id="{206BE152-910A-2843-A2AB-7EEE1AB8E0D0}"/>
              </a:ext>
            </a:extLst>
          </p:cNvPr>
          <p:cNvCxnSpPr>
            <a:cxnSpLocks/>
          </p:cNvCxnSpPr>
          <p:nvPr/>
        </p:nvCxnSpPr>
        <p:spPr>
          <a:xfrm>
            <a:off x="2325413" y="5585009"/>
            <a:ext cx="8576" cy="186710"/>
          </a:xfrm>
          <a:prstGeom prst="line">
            <a:avLst/>
          </a:prstGeom>
          <a:ln w="19050">
            <a:solidFill>
              <a:srgbClr val="00B0F0"/>
            </a:solidFill>
            <a:tailEnd type="oval"/>
          </a:ln>
        </p:spPr>
        <p:style>
          <a:lnRef idx="1">
            <a:schemeClr val="accent1"/>
          </a:lnRef>
          <a:fillRef idx="0">
            <a:schemeClr val="accent1"/>
          </a:fillRef>
          <a:effectRef idx="0">
            <a:schemeClr val="accent1"/>
          </a:effectRef>
          <a:fontRef idx="minor">
            <a:schemeClr val="tx1"/>
          </a:fontRef>
        </p:style>
      </p:cxnSp>
      <p:cxnSp>
        <p:nvCxnSpPr>
          <p:cNvPr id="90" name="Straight Connector 89">
            <a:extLst>
              <a:ext uri="{FF2B5EF4-FFF2-40B4-BE49-F238E27FC236}">
                <a16:creationId xmlns:a16="http://schemas.microsoft.com/office/drawing/2014/main" id="{206BE152-910A-2843-A2AB-7EEE1AB8E0D0}"/>
              </a:ext>
            </a:extLst>
          </p:cNvPr>
          <p:cNvCxnSpPr>
            <a:cxnSpLocks/>
          </p:cNvCxnSpPr>
          <p:nvPr/>
        </p:nvCxnSpPr>
        <p:spPr>
          <a:xfrm>
            <a:off x="1472625" y="4516309"/>
            <a:ext cx="116634" cy="189810"/>
          </a:xfrm>
          <a:prstGeom prst="line">
            <a:avLst/>
          </a:prstGeom>
          <a:ln w="19050">
            <a:solidFill>
              <a:srgbClr val="00B0F0"/>
            </a:solidFill>
            <a:tailEnd type="oval"/>
          </a:ln>
        </p:spPr>
        <p:style>
          <a:lnRef idx="1">
            <a:schemeClr val="accent1"/>
          </a:lnRef>
          <a:fillRef idx="0">
            <a:schemeClr val="accent1"/>
          </a:fillRef>
          <a:effectRef idx="0">
            <a:schemeClr val="accent1"/>
          </a:effectRef>
          <a:fontRef idx="minor">
            <a:schemeClr val="tx1"/>
          </a:fontRef>
        </p:style>
      </p:cxnSp>
      <p:cxnSp>
        <p:nvCxnSpPr>
          <p:cNvPr id="91" name="Straight Connector 90">
            <a:extLst>
              <a:ext uri="{FF2B5EF4-FFF2-40B4-BE49-F238E27FC236}">
                <a16:creationId xmlns:a16="http://schemas.microsoft.com/office/drawing/2014/main" id="{206BE152-910A-2843-A2AB-7EEE1AB8E0D0}"/>
              </a:ext>
            </a:extLst>
          </p:cNvPr>
          <p:cNvCxnSpPr>
            <a:cxnSpLocks/>
          </p:cNvCxnSpPr>
          <p:nvPr/>
        </p:nvCxnSpPr>
        <p:spPr>
          <a:xfrm>
            <a:off x="2938952" y="4519409"/>
            <a:ext cx="8576" cy="186710"/>
          </a:xfrm>
          <a:prstGeom prst="line">
            <a:avLst/>
          </a:prstGeom>
          <a:ln w="19050">
            <a:solidFill>
              <a:srgbClr val="00B0F0"/>
            </a:solidFill>
            <a:tailEnd type="oval"/>
          </a:ln>
        </p:spPr>
        <p:style>
          <a:lnRef idx="1">
            <a:schemeClr val="accent1"/>
          </a:lnRef>
          <a:fillRef idx="0">
            <a:schemeClr val="accent1"/>
          </a:fillRef>
          <a:effectRef idx="0">
            <a:schemeClr val="accent1"/>
          </a:effectRef>
          <a:fontRef idx="minor">
            <a:schemeClr val="tx1"/>
          </a:fontRef>
        </p:style>
      </p:cxnSp>
      <p:cxnSp>
        <p:nvCxnSpPr>
          <p:cNvPr id="92" name="Straight Connector 91">
            <a:extLst>
              <a:ext uri="{FF2B5EF4-FFF2-40B4-BE49-F238E27FC236}">
                <a16:creationId xmlns:a16="http://schemas.microsoft.com/office/drawing/2014/main" id="{206BE152-910A-2843-A2AB-7EEE1AB8E0D0}"/>
              </a:ext>
            </a:extLst>
          </p:cNvPr>
          <p:cNvCxnSpPr>
            <a:cxnSpLocks/>
          </p:cNvCxnSpPr>
          <p:nvPr/>
        </p:nvCxnSpPr>
        <p:spPr>
          <a:xfrm>
            <a:off x="2311054" y="4527087"/>
            <a:ext cx="8576" cy="186710"/>
          </a:xfrm>
          <a:prstGeom prst="line">
            <a:avLst/>
          </a:prstGeom>
          <a:ln w="19050">
            <a:solidFill>
              <a:srgbClr val="00B0F0"/>
            </a:solidFill>
            <a:tailEnd type="oval"/>
          </a:ln>
        </p:spPr>
        <p:style>
          <a:lnRef idx="1">
            <a:schemeClr val="accent1"/>
          </a:lnRef>
          <a:fillRef idx="0">
            <a:schemeClr val="accent1"/>
          </a:fillRef>
          <a:effectRef idx="0">
            <a:schemeClr val="accent1"/>
          </a:effectRef>
          <a:fontRef idx="minor">
            <a:schemeClr val="tx1"/>
          </a:fontRef>
        </p:style>
      </p:cxnSp>
      <p:cxnSp>
        <p:nvCxnSpPr>
          <p:cNvPr id="93" name="Straight Connector 92">
            <a:extLst>
              <a:ext uri="{FF2B5EF4-FFF2-40B4-BE49-F238E27FC236}">
                <a16:creationId xmlns:a16="http://schemas.microsoft.com/office/drawing/2014/main" id="{206BE152-910A-2843-A2AB-7EEE1AB8E0D0}"/>
              </a:ext>
            </a:extLst>
          </p:cNvPr>
          <p:cNvCxnSpPr>
            <a:cxnSpLocks/>
          </p:cNvCxnSpPr>
          <p:nvPr/>
        </p:nvCxnSpPr>
        <p:spPr>
          <a:xfrm>
            <a:off x="3704999" y="4512027"/>
            <a:ext cx="8576" cy="186710"/>
          </a:xfrm>
          <a:prstGeom prst="line">
            <a:avLst/>
          </a:prstGeom>
          <a:ln w="19050">
            <a:solidFill>
              <a:srgbClr val="00B0F0"/>
            </a:solidFill>
            <a:tailEnd type="oval"/>
          </a:ln>
        </p:spPr>
        <p:style>
          <a:lnRef idx="1">
            <a:schemeClr val="accent1"/>
          </a:lnRef>
          <a:fillRef idx="0">
            <a:schemeClr val="accent1"/>
          </a:fillRef>
          <a:effectRef idx="0">
            <a:schemeClr val="accent1"/>
          </a:effectRef>
          <a:fontRef idx="minor">
            <a:schemeClr val="tx1"/>
          </a:fontRef>
        </p:style>
      </p:cxnSp>
      <p:cxnSp>
        <p:nvCxnSpPr>
          <p:cNvPr id="94" name="Straight Connector 93">
            <a:extLst>
              <a:ext uri="{FF2B5EF4-FFF2-40B4-BE49-F238E27FC236}">
                <a16:creationId xmlns:a16="http://schemas.microsoft.com/office/drawing/2014/main" id="{206BE152-910A-2843-A2AB-7EEE1AB8E0D0}"/>
              </a:ext>
            </a:extLst>
          </p:cNvPr>
          <p:cNvCxnSpPr>
            <a:cxnSpLocks/>
          </p:cNvCxnSpPr>
          <p:nvPr/>
        </p:nvCxnSpPr>
        <p:spPr>
          <a:xfrm>
            <a:off x="4286029" y="4505627"/>
            <a:ext cx="8576" cy="186710"/>
          </a:xfrm>
          <a:prstGeom prst="line">
            <a:avLst/>
          </a:prstGeom>
          <a:ln w="19050">
            <a:solidFill>
              <a:srgbClr val="00B0F0"/>
            </a:solidFill>
            <a:tailEnd type="oval"/>
          </a:ln>
        </p:spPr>
        <p:style>
          <a:lnRef idx="1">
            <a:schemeClr val="accent1"/>
          </a:lnRef>
          <a:fillRef idx="0">
            <a:schemeClr val="accent1"/>
          </a:fillRef>
          <a:effectRef idx="0">
            <a:schemeClr val="accent1"/>
          </a:effectRef>
          <a:fontRef idx="minor">
            <a:schemeClr val="tx1"/>
          </a:fontRef>
        </p:style>
      </p:cxnSp>
      <p:cxnSp>
        <p:nvCxnSpPr>
          <p:cNvPr id="96" name="Straight Connector 95">
            <a:extLst>
              <a:ext uri="{FF2B5EF4-FFF2-40B4-BE49-F238E27FC236}">
                <a16:creationId xmlns:a16="http://schemas.microsoft.com/office/drawing/2014/main" id="{206BE152-910A-2843-A2AB-7EEE1AB8E0D0}"/>
              </a:ext>
            </a:extLst>
          </p:cNvPr>
          <p:cNvCxnSpPr>
            <a:cxnSpLocks/>
          </p:cNvCxnSpPr>
          <p:nvPr/>
        </p:nvCxnSpPr>
        <p:spPr>
          <a:xfrm>
            <a:off x="2286894" y="3406784"/>
            <a:ext cx="8576" cy="186710"/>
          </a:xfrm>
          <a:prstGeom prst="line">
            <a:avLst/>
          </a:prstGeom>
          <a:ln w="19050">
            <a:solidFill>
              <a:srgbClr val="00B0F0"/>
            </a:solidFill>
            <a:tailEnd type="oval"/>
          </a:ln>
        </p:spPr>
        <p:style>
          <a:lnRef idx="1">
            <a:schemeClr val="accent1"/>
          </a:lnRef>
          <a:fillRef idx="0">
            <a:schemeClr val="accent1"/>
          </a:fillRef>
          <a:effectRef idx="0">
            <a:schemeClr val="accent1"/>
          </a:effectRef>
          <a:fontRef idx="minor">
            <a:schemeClr val="tx1"/>
          </a:fontRef>
        </p:style>
      </p:cxnSp>
      <p:cxnSp>
        <p:nvCxnSpPr>
          <p:cNvPr id="97" name="Straight Connector 96">
            <a:extLst>
              <a:ext uri="{FF2B5EF4-FFF2-40B4-BE49-F238E27FC236}">
                <a16:creationId xmlns:a16="http://schemas.microsoft.com/office/drawing/2014/main" id="{206BE152-910A-2843-A2AB-7EEE1AB8E0D0}"/>
              </a:ext>
            </a:extLst>
          </p:cNvPr>
          <p:cNvCxnSpPr>
            <a:cxnSpLocks/>
          </p:cNvCxnSpPr>
          <p:nvPr/>
        </p:nvCxnSpPr>
        <p:spPr>
          <a:xfrm>
            <a:off x="5054052" y="4511925"/>
            <a:ext cx="8576" cy="186710"/>
          </a:xfrm>
          <a:prstGeom prst="line">
            <a:avLst/>
          </a:prstGeom>
          <a:ln w="19050">
            <a:solidFill>
              <a:srgbClr val="00B0F0"/>
            </a:solidFill>
            <a:tailEnd type="oval"/>
          </a:ln>
        </p:spPr>
        <p:style>
          <a:lnRef idx="1">
            <a:schemeClr val="accent1"/>
          </a:lnRef>
          <a:fillRef idx="0">
            <a:schemeClr val="accent1"/>
          </a:fillRef>
          <a:effectRef idx="0">
            <a:schemeClr val="accent1"/>
          </a:effectRef>
          <a:fontRef idx="minor">
            <a:schemeClr val="tx1"/>
          </a:fontRef>
        </p:style>
      </p:cxnSp>
      <p:cxnSp>
        <p:nvCxnSpPr>
          <p:cNvPr id="98" name="Straight Connector 97">
            <a:extLst>
              <a:ext uri="{FF2B5EF4-FFF2-40B4-BE49-F238E27FC236}">
                <a16:creationId xmlns:a16="http://schemas.microsoft.com/office/drawing/2014/main" id="{206BE152-910A-2843-A2AB-7EEE1AB8E0D0}"/>
              </a:ext>
            </a:extLst>
          </p:cNvPr>
          <p:cNvCxnSpPr>
            <a:cxnSpLocks/>
          </p:cNvCxnSpPr>
          <p:nvPr/>
        </p:nvCxnSpPr>
        <p:spPr>
          <a:xfrm>
            <a:off x="4215965" y="3458332"/>
            <a:ext cx="8576" cy="186710"/>
          </a:xfrm>
          <a:prstGeom prst="line">
            <a:avLst/>
          </a:prstGeom>
          <a:ln w="19050">
            <a:solidFill>
              <a:srgbClr val="00B0F0"/>
            </a:solidFill>
            <a:tailEnd type="oval"/>
          </a:ln>
        </p:spPr>
        <p:style>
          <a:lnRef idx="1">
            <a:schemeClr val="accent1"/>
          </a:lnRef>
          <a:fillRef idx="0">
            <a:schemeClr val="accent1"/>
          </a:fillRef>
          <a:effectRef idx="0">
            <a:schemeClr val="accent1"/>
          </a:effectRef>
          <a:fontRef idx="minor">
            <a:schemeClr val="tx1"/>
          </a:fontRef>
        </p:style>
      </p:cxnSp>
      <p:cxnSp>
        <p:nvCxnSpPr>
          <p:cNvPr id="100" name="Straight Connector 99">
            <a:extLst>
              <a:ext uri="{FF2B5EF4-FFF2-40B4-BE49-F238E27FC236}">
                <a16:creationId xmlns:a16="http://schemas.microsoft.com/office/drawing/2014/main" id="{206BE152-910A-2843-A2AB-7EEE1AB8E0D0}"/>
              </a:ext>
            </a:extLst>
          </p:cNvPr>
          <p:cNvCxnSpPr>
            <a:cxnSpLocks/>
          </p:cNvCxnSpPr>
          <p:nvPr/>
        </p:nvCxnSpPr>
        <p:spPr>
          <a:xfrm>
            <a:off x="3422697" y="3437212"/>
            <a:ext cx="8576" cy="186710"/>
          </a:xfrm>
          <a:prstGeom prst="line">
            <a:avLst/>
          </a:prstGeom>
          <a:ln w="19050">
            <a:solidFill>
              <a:srgbClr val="00B0F0"/>
            </a:solidFill>
            <a:tailEnd type="oval"/>
          </a:ln>
        </p:spPr>
        <p:style>
          <a:lnRef idx="1">
            <a:schemeClr val="accent1"/>
          </a:lnRef>
          <a:fillRef idx="0">
            <a:schemeClr val="accent1"/>
          </a:fillRef>
          <a:effectRef idx="0">
            <a:schemeClr val="accent1"/>
          </a:effectRef>
          <a:fontRef idx="minor">
            <a:schemeClr val="tx1"/>
          </a:fontRef>
        </p:style>
      </p:cxnSp>
      <p:cxnSp>
        <p:nvCxnSpPr>
          <p:cNvPr id="102" name="Straight Connector 101">
            <a:extLst>
              <a:ext uri="{FF2B5EF4-FFF2-40B4-BE49-F238E27FC236}">
                <a16:creationId xmlns:a16="http://schemas.microsoft.com/office/drawing/2014/main" id="{206BE152-910A-2843-A2AB-7EEE1AB8E0D0}"/>
              </a:ext>
            </a:extLst>
          </p:cNvPr>
          <p:cNvCxnSpPr>
            <a:cxnSpLocks/>
          </p:cNvCxnSpPr>
          <p:nvPr/>
        </p:nvCxnSpPr>
        <p:spPr>
          <a:xfrm>
            <a:off x="2302478" y="2389199"/>
            <a:ext cx="8576" cy="186710"/>
          </a:xfrm>
          <a:prstGeom prst="line">
            <a:avLst/>
          </a:prstGeom>
          <a:ln w="19050">
            <a:solidFill>
              <a:srgbClr val="00B0F0"/>
            </a:solidFill>
            <a:tailEnd type="oval"/>
          </a:ln>
        </p:spPr>
        <p:style>
          <a:lnRef idx="1">
            <a:schemeClr val="accent1"/>
          </a:lnRef>
          <a:fillRef idx="0">
            <a:schemeClr val="accent1"/>
          </a:fillRef>
          <a:effectRef idx="0">
            <a:schemeClr val="accent1"/>
          </a:effectRef>
          <a:fontRef idx="minor">
            <a:schemeClr val="tx1"/>
          </a:fontRef>
        </p:style>
      </p:cxnSp>
      <p:cxnSp>
        <p:nvCxnSpPr>
          <p:cNvPr id="103" name="Straight Connector 102">
            <a:extLst>
              <a:ext uri="{FF2B5EF4-FFF2-40B4-BE49-F238E27FC236}">
                <a16:creationId xmlns:a16="http://schemas.microsoft.com/office/drawing/2014/main" id="{206BE152-910A-2843-A2AB-7EEE1AB8E0D0}"/>
              </a:ext>
            </a:extLst>
          </p:cNvPr>
          <p:cNvCxnSpPr>
            <a:cxnSpLocks/>
          </p:cNvCxnSpPr>
          <p:nvPr/>
        </p:nvCxnSpPr>
        <p:spPr>
          <a:xfrm>
            <a:off x="2943240" y="2354106"/>
            <a:ext cx="8576" cy="186710"/>
          </a:xfrm>
          <a:prstGeom prst="line">
            <a:avLst/>
          </a:prstGeom>
          <a:ln w="19050">
            <a:solidFill>
              <a:srgbClr val="00B0F0"/>
            </a:solidFill>
            <a:tailEnd type="oval"/>
          </a:ln>
        </p:spPr>
        <p:style>
          <a:lnRef idx="1">
            <a:schemeClr val="accent1"/>
          </a:lnRef>
          <a:fillRef idx="0">
            <a:schemeClr val="accent1"/>
          </a:fillRef>
          <a:effectRef idx="0">
            <a:schemeClr val="accent1"/>
          </a:effectRef>
          <a:fontRef idx="minor">
            <a:schemeClr val="tx1"/>
          </a:fontRef>
        </p:style>
      </p:cxnSp>
      <p:cxnSp>
        <p:nvCxnSpPr>
          <p:cNvPr id="104" name="Straight Connector 103">
            <a:extLst>
              <a:ext uri="{FF2B5EF4-FFF2-40B4-BE49-F238E27FC236}">
                <a16:creationId xmlns:a16="http://schemas.microsoft.com/office/drawing/2014/main" id="{206BE152-910A-2843-A2AB-7EEE1AB8E0D0}"/>
              </a:ext>
            </a:extLst>
          </p:cNvPr>
          <p:cNvCxnSpPr>
            <a:cxnSpLocks/>
          </p:cNvCxnSpPr>
          <p:nvPr/>
        </p:nvCxnSpPr>
        <p:spPr>
          <a:xfrm>
            <a:off x="3660598" y="2351688"/>
            <a:ext cx="8576" cy="186710"/>
          </a:xfrm>
          <a:prstGeom prst="line">
            <a:avLst/>
          </a:prstGeom>
          <a:ln w="19050">
            <a:solidFill>
              <a:srgbClr val="00B0F0"/>
            </a:solidFill>
            <a:tailEnd type="oval"/>
          </a:ln>
        </p:spPr>
        <p:style>
          <a:lnRef idx="1">
            <a:schemeClr val="accent1"/>
          </a:lnRef>
          <a:fillRef idx="0">
            <a:schemeClr val="accent1"/>
          </a:fillRef>
          <a:effectRef idx="0">
            <a:schemeClr val="accent1"/>
          </a:effectRef>
          <a:fontRef idx="minor">
            <a:schemeClr val="tx1"/>
          </a:fontRef>
        </p:style>
      </p:cxnSp>
      <p:cxnSp>
        <p:nvCxnSpPr>
          <p:cNvPr id="105" name="Straight Connector 104">
            <a:extLst>
              <a:ext uri="{FF2B5EF4-FFF2-40B4-BE49-F238E27FC236}">
                <a16:creationId xmlns:a16="http://schemas.microsoft.com/office/drawing/2014/main" id="{206BE152-910A-2843-A2AB-7EEE1AB8E0D0}"/>
              </a:ext>
            </a:extLst>
          </p:cNvPr>
          <p:cNvCxnSpPr>
            <a:cxnSpLocks/>
          </p:cNvCxnSpPr>
          <p:nvPr/>
        </p:nvCxnSpPr>
        <p:spPr>
          <a:xfrm>
            <a:off x="1572107" y="2386161"/>
            <a:ext cx="8576" cy="186710"/>
          </a:xfrm>
          <a:prstGeom prst="line">
            <a:avLst/>
          </a:prstGeom>
          <a:ln w="19050">
            <a:solidFill>
              <a:srgbClr val="00B0F0"/>
            </a:solidFill>
            <a:tailEnd type="oval"/>
          </a:ln>
        </p:spPr>
        <p:style>
          <a:lnRef idx="1">
            <a:schemeClr val="accent1"/>
          </a:lnRef>
          <a:fillRef idx="0">
            <a:schemeClr val="accent1"/>
          </a:fillRef>
          <a:effectRef idx="0">
            <a:schemeClr val="accent1"/>
          </a:effectRef>
          <a:fontRef idx="minor">
            <a:schemeClr val="tx1"/>
          </a:fontRef>
        </p:style>
      </p:cxnSp>
      <p:cxnSp>
        <p:nvCxnSpPr>
          <p:cNvPr id="106" name="Straight Connector 105">
            <a:extLst>
              <a:ext uri="{FF2B5EF4-FFF2-40B4-BE49-F238E27FC236}">
                <a16:creationId xmlns:a16="http://schemas.microsoft.com/office/drawing/2014/main" id="{206BE152-910A-2843-A2AB-7EEE1AB8E0D0}"/>
              </a:ext>
            </a:extLst>
          </p:cNvPr>
          <p:cNvCxnSpPr>
            <a:cxnSpLocks/>
          </p:cNvCxnSpPr>
          <p:nvPr/>
        </p:nvCxnSpPr>
        <p:spPr>
          <a:xfrm>
            <a:off x="4631729" y="2344212"/>
            <a:ext cx="8576" cy="186710"/>
          </a:xfrm>
          <a:prstGeom prst="line">
            <a:avLst/>
          </a:prstGeom>
          <a:ln w="19050">
            <a:solidFill>
              <a:srgbClr val="00B0F0"/>
            </a:solidFill>
            <a:tailEnd type="oval"/>
          </a:ln>
        </p:spPr>
        <p:style>
          <a:lnRef idx="1">
            <a:schemeClr val="accent1"/>
          </a:lnRef>
          <a:fillRef idx="0">
            <a:schemeClr val="accent1"/>
          </a:fillRef>
          <a:effectRef idx="0">
            <a:schemeClr val="accent1"/>
          </a:effectRef>
          <a:fontRef idx="minor">
            <a:schemeClr val="tx1"/>
          </a:fontRef>
        </p:style>
      </p:cxnSp>
      <p:cxnSp>
        <p:nvCxnSpPr>
          <p:cNvPr id="108" name="Straight Connector 107">
            <a:extLst>
              <a:ext uri="{FF2B5EF4-FFF2-40B4-BE49-F238E27FC236}">
                <a16:creationId xmlns:a16="http://schemas.microsoft.com/office/drawing/2014/main" id="{206BE152-910A-2843-A2AB-7EEE1AB8E0D0}"/>
              </a:ext>
            </a:extLst>
          </p:cNvPr>
          <p:cNvCxnSpPr>
            <a:cxnSpLocks/>
          </p:cNvCxnSpPr>
          <p:nvPr/>
        </p:nvCxnSpPr>
        <p:spPr>
          <a:xfrm flipV="1">
            <a:off x="4968251" y="8200345"/>
            <a:ext cx="13001" cy="230362"/>
          </a:xfrm>
          <a:prstGeom prst="line">
            <a:avLst/>
          </a:prstGeom>
          <a:ln w="19050">
            <a:solidFill>
              <a:srgbClr val="00B0F0"/>
            </a:solidFill>
            <a:tailEnd type="oval"/>
          </a:ln>
        </p:spPr>
        <p:style>
          <a:lnRef idx="1">
            <a:schemeClr val="accent1"/>
          </a:lnRef>
          <a:fillRef idx="0">
            <a:schemeClr val="accent1"/>
          </a:fillRef>
          <a:effectRef idx="0">
            <a:schemeClr val="accent1"/>
          </a:effectRef>
          <a:fontRef idx="minor">
            <a:schemeClr val="tx1"/>
          </a:fontRef>
        </p:style>
      </p:cxnSp>
      <p:cxnSp>
        <p:nvCxnSpPr>
          <p:cNvPr id="109" name="Straight Connector 108">
            <a:extLst>
              <a:ext uri="{FF2B5EF4-FFF2-40B4-BE49-F238E27FC236}">
                <a16:creationId xmlns:a16="http://schemas.microsoft.com/office/drawing/2014/main" id="{206BE152-910A-2843-A2AB-7EEE1AB8E0D0}"/>
              </a:ext>
            </a:extLst>
          </p:cNvPr>
          <p:cNvCxnSpPr>
            <a:cxnSpLocks/>
          </p:cNvCxnSpPr>
          <p:nvPr/>
        </p:nvCxnSpPr>
        <p:spPr>
          <a:xfrm flipV="1">
            <a:off x="4276038" y="8214298"/>
            <a:ext cx="13001" cy="230362"/>
          </a:xfrm>
          <a:prstGeom prst="line">
            <a:avLst/>
          </a:prstGeom>
          <a:ln w="19050">
            <a:solidFill>
              <a:srgbClr val="00B0F0"/>
            </a:solidFill>
            <a:tailEnd type="oval"/>
          </a:ln>
        </p:spPr>
        <p:style>
          <a:lnRef idx="1">
            <a:schemeClr val="accent1"/>
          </a:lnRef>
          <a:fillRef idx="0">
            <a:schemeClr val="accent1"/>
          </a:fillRef>
          <a:effectRef idx="0">
            <a:schemeClr val="accent1"/>
          </a:effectRef>
          <a:fontRef idx="minor">
            <a:schemeClr val="tx1"/>
          </a:fontRef>
        </p:style>
      </p:cxnSp>
      <p:cxnSp>
        <p:nvCxnSpPr>
          <p:cNvPr id="111" name="Straight Connector 110">
            <a:extLst>
              <a:ext uri="{FF2B5EF4-FFF2-40B4-BE49-F238E27FC236}">
                <a16:creationId xmlns:a16="http://schemas.microsoft.com/office/drawing/2014/main" id="{206BE152-910A-2843-A2AB-7EEE1AB8E0D0}"/>
              </a:ext>
            </a:extLst>
          </p:cNvPr>
          <p:cNvCxnSpPr>
            <a:cxnSpLocks/>
          </p:cNvCxnSpPr>
          <p:nvPr/>
        </p:nvCxnSpPr>
        <p:spPr>
          <a:xfrm flipV="1">
            <a:off x="2915868" y="8200345"/>
            <a:ext cx="13001" cy="230362"/>
          </a:xfrm>
          <a:prstGeom prst="line">
            <a:avLst/>
          </a:prstGeom>
          <a:ln w="19050">
            <a:solidFill>
              <a:srgbClr val="00B0F0"/>
            </a:solidFill>
            <a:tailEnd type="oval"/>
          </a:ln>
        </p:spPr>
        <p:style>
          <a:lnRef idx="1">
            <a:schemeClr val="accent1"/>
          </a:lnRef>
          <a:fillRef idx="0">
            <a:schemeClr val="accent1"/>
          </a:fillRef>
          <a:effectRef idx="0">
            <a:schemeClr val="accent1"/>
          </a:effectRef>
          <a:fontRef idx="minor">
            <a:schemeClr val="tx1"/>
          </a:fontRef>
        </p:style>
      </p:cxnSp>
      <p:cxnSp>
        <p:nvCxnSpPr>
          <p:cNvPr id="112" name="Straight Connector 111">
            <a:extLst>
              <a:ext uri="{FF2B5EF4-FFF2-40B4-BE49-F238E27FC236}">
                <a16:creationId xmlns:a16="http://schemas.microsoft.com/office/drawing/2014/main" id="{206BE152-910A-2843-A2AB-7EEE1AB8E0D0}"/>
              </a:ext>
            </a:extLst>
          </p:cNvPr>
          <p:cNvCxnSpPr>
            <a:cxnSpLocks/>
          </p:cNvCxnSpPr>
          <p:nvPr/>
        </p:nvCxnSpPr>
        <p:spPr>
          <a:xfrm flipV="1">
            <a:off x="2430252" y="8200345"/>
            <a:ext cx="13001" cy="230362"/>
          </a:xfrm>
          <a:prstGeom prst="line">
            <a:avLst/>
          </a:prstGeom>
          <a:ln w="19050">
            <a:solidFill>
              <a:srgbClr val="00B0F0"/>
            </a:solidFill>
            <a:tailEnd type="oval"/>
          </a:ln>
        </p:spPr>
        <p:style>
          <a:lnRef idx="1">
            <a:schemeClr val="accent1"/>
          </a:lnRef>
          <a:fillRef idx="0">
            <a:schemeClr val="accent1"/>
          </a:fillRef>
          <a:effectRef idx="0">
            <a:schemeClr val="accent1"/>
          </a:effectRef>
          <a:fontRef idx="minor">
            <a:schemeClr val="tx1"/>
          </a:fontRef>
        </p:style>
      </p:cxnSp>
      <p:cxnSp>
        <p:nvCxnSpPr>
          <p:cNvPr id="113" name="Straight Connector 112">
            <a:extLst>
              <a:ext uri="{FF2B5EF4-FFF2-40B4-BE49-F238E27FC236}">
                <a16:creationId xmlns:a16="http://schemas.microsoft.com/office/drawing/2014/main" id="{206BE152-910A-2843-A2AB-7EEE1AB8E0D0}"/>
              </a:ext>
            </a:extLst>
          </p:cNvPr>
          <p:cNvCxnSpPr>
            <a:cxnSpLocks/>
          </p:cNvCxnSpPr>
          <p:nvPr/>
        </p:nvCxnSpPr>
        <p:spPr>
          <a:xfrm flipV="1">
            <a:off x="1558887" y="8224929"/>
            <a:ext cx="13001" cy="230362"/>
          </a:xfrm>
          <a:prstGeom prst="line">
            <a:avLst/>
          </a:prstGeom>
          <a:ln w="19050">
            <a:solidFill>
              <a:srgbClr val="00B0F0"/>
            </a:solidFill>
            <a:tailEnd type="oval"/>
          </a:ln>
        </p:spPr>
        <p:style>
          <a:lnRef idx="1">
            <a:schemeClr val="accent1"/>
          </a:lnRef>
          <a:fillRef idx="0">
            <a:schemeClr val="accent1"/>
          </a:fillRef>
          <a:effectRef idx="0">
            <a:schemeClr val="accent1"/>
          </a:effectRef>
          <a:fontRef idx="minor">
            <a:schemeClr val="tx1"/>
          </a:fontRef>
        </p:style>
      </p:cxnSp>
      <p:cxnSp>
        <p:nvCxnSpPr>
          <p:cNvPr id="114" name="Straight Connector 113">
            <a:extLst>
              <a:ext uri="{FF2B5EF4-FFF2-40B4-BE49-F238E27FC236}">
                <a16:creationId xmlns:a16="http://schemas.microsoft.com/office/drawing/2014/main" id="{206BE152-910A-2843-A2AB-7EEE1AB8E0D0}"/>
              </a:ext>
            </a:extLst>
          </p:cNvPr>
          <p:cNvCxnSpPr>
            <a:cxnSpLocks/>
          </p:cNvCxnSpPr>
          <p:nvPr/>
        </p:nvCxnSpPr>
        <p:spPr>
          <a:xfrm flipV="1">
            <a:off x="5113693" y="7072791"/>
            <a:ext cx="13001" cy="230362"/>
          </a:xfrm>
          <a:prstGeom prst="line">
            <a:avLst/>
          </a:prstGeom>
          <a:ln w="19050">
            <a:solidFill>
              <a:srgbClr val="00B0F0"/>
            </a:solidFill>
            <a:tailEnd type="oval"/>
          </a:ln>
        </p:spPr>
        <p:style>
          <a:lnRef idx="1">
            <a:schemeClr val="accent1"/>
          </a:lnRef>
          <a:fillRef idx="0">
            <a:schemeClr val="accent1"/>
          </a:fillRef>
          <a:effectRef idx="0">
            <a:schemeClr val="accent1"/>
          </a:effectRef>
          <a:fontRef idx="minor">
            <a:schemeClr val="tx1"/>
          </a:fontRef>
        </p:style>
      </p:cxnSp>
      <p:cxnSp>
        <p:nvCxnSpPr>
          <p:cNvPr id="115" name="Straight Connector 114">
            <a:extLst>
              <a:ext uri="{FF2B5EF4-FFF2-40B4-BE49-F238E27FC236}">
                <a16:creationId xmlns:a16="http://schemas.microsoft.com/office/drawing/2014/main" id="{206BE152-910A-2843-A2AB-7EEE1AB8E0D0}"/>
              </a:ext>
            </a:extLst>
          </p:cNvPr>
          <p:cNvCxnSpPr>
            <a:cxnSpLocks/>
          </p:cNvCxnSpPr>
          <p:nvPr/>
        </p:nvCxnSpPr>
        <p:spPr>
          <a:xfrm flipV="1">
            <a:off x="4305089" y="7064515"/>
            <a:ext cx="13001" cy="230362"/>
          </a:xfrm>
          <a:prstGeom prst="line">
            <a:avLst/>
          </a:prstGeom>
          <a:ln w="19050">
            <a:solidFill>
              <a:srgbClr val="00B0F0"/>
            </a:solidFill>
            <a:tailEnd type="oval"/>
          </a:ln>
        </p:spPr>
        <p:style>
          <a:lnRef idx="1">
            <a:schemeClr val="accent1"/>
          </a:lnRef>
          <a:fillRef idx="0">
            <a:schemeClr val="accent1"/>
          </a:fillRef>
          <a:effectRef idx="0">
            <a:schemeClr val="accent1"/>
          </a:effectRef>
          <a:fontRef idx="minor">
            <a:schemeClr val="tx1"/>
          </a:fontRef>
        </p:style>
      </p:cxnSp>
      <p:cxnSp>
        <p:nvCxnSpPr>
          <p:cNvPr id="116" name="Straight Connector 115">
            <a:extLst>
              <a:ext uri="{FF2B5EF4-FFF2-40B4-BE49-F238E27FC236}">
                <a16:creationId xmlns:a16="http://schemas.microsoft.com/office/drawing/2014/main" id="{206BE152-910A-2843-A2AB-7EEE1AB8E0D0}"/>
              </a:ext>
            </a:extLst>
          </p:cNvPr>
          <p:cNvCxnSpPr>
            <a:cxnSpLocks/>
          </p:cNvCxnSpPr>
          <p:nvPr/>
        </p:nvCxnSpPr>
        <p:spPr>
          <a:xfrm flipV="1">
            <a:off x="3803306" y="7087914"/>
            <a:ext cx="13001" cy="230362"/>
          </a:xfrm>
          <a:prstGeom prst="line">
            <a:avLst/>
          </a:prstGeom>
          <a:ln w="19050">
            <a:solidFill>
              <a:srgbClr val="00B0F0"/>
            </a:solidFill>
            <a:tailEnd type="oval"/>
          </a:ln>
        </p:spPr>
        <p:style>
          <a:lnRef idx="1">
            <a:schemeClr val="accent1"/>
          </a:lnRef>
          <a:fillRef idx="0">
            <a:schemeClr val="accent1"/>
          </a:fillRef>
          <a:effectRef idx="0">
            <a:schemeClr val="accent1"/>
          </a:effectRef>
          <a:fontRef idx="minor">
            <a:schemeClr val="tx1"/>
          </a:fontRef>
        </p:style>
      </p:cxnSp>
      <p:cxnSp>
        <p:nvCxnSpPr>
          <p:cNvPr id="117" name="Straight Connector 116">
            <a:extLst>
              <a:ext uri="{FF2B5EF4-FFF2-40B4-BE49-F238E27FC236}">
                <a16:creationId xmlns:a16="http://schemas.microsoft.com/office/drawing/2014/main" id="{206BE152-910A-2843-A2AB-7EEE1AB8E0D0}"/>
              </a:ext>
            </a:extLst>
          </p:cNvPr>
          <p:cNvCxnSpPr>
            <a:cxnSpLocks/>
          </p:cNvCxnSpPr>
          <p:nvPr/>
        </p:nvCxnSpPr>
        <p:spPr>
          <a:xfrm flipV="1">
            <a:off x="2824555" y="7086096"/>
            <a:ext cx="13001" cy="230362"/>
          </a:xfrm>
          <a:prstGeom prst="line">
            <a:avLst/>
          </a:prstGeom>
          <a:ln w="19050">
            <a:solidFill>
              <a:srgbClr val="00B0F0"/>
            </a:solidFill>
            <a:tailEnd type="oval"/>
          </a:ln>
        </p:spPr>
        <p:style>
          <a:lnRef idx="1">
            <a:schemeClr val="accent1"/>
          </a:lnRef>
          <a:fillRef idx="0">
            <a:schemeClr val="accent1"/>
          </a:fillRef>
          <a:effectRef idx="0">
            <a:schemeClr val="accent1"/>
          </a:effectRef>
          <a:fontRef idx="minor">
            <a:schemeClr val="tx1"/>
          </a:fontRef>
        </p:style>
      </p:cxnSp>
      <p:cxnSp>
        <p:nvCxnSpPr>
          <p:cNvPr id="119" name="Straight Connector 118">
            <a:extLst>
              <a:ext uri="{FF2B5EF4-FFF2-40B4-BE49-F238E27FC236}">
                <a16:creationId xmlns:a16="http://schemas.microsoft.com/office/drawing/2014/main" id="{206BE152-910A-2843-A2AB-7EEE1AB8E0D0}"/>
              </a:ext>
            </a:extLst>
          </p:cNvPr>
          <p:cNvCxnSpPr>
            <a:cxnSpLocks/>
          </p:cNvCxnSpPr>
          <p:nvPr/>
        </p:nvCxnSpPr>
        <p:spPr>
          <a:xfrm flipV="1">
            <a:off x="1583383" y="7087914"/>
            <a:ext cx="13001" cy="230362"/>
          </a:xfrm>
          <a:prstGeom prst="line">
            <a:avLst/>
          </a:prstGeom>
          <a:ln w="19050">
            <a:solidFill>
              <a:srgbClr val="00B0F0"/>
            </a:solidFill>
            <a:tailEnd type="oval"/>
          </a:ln>
        </p:spPr>
        <p:style>
          <a:lnRef idx="1">
            <a:schemeClr val="accent1"/>
          </a:lnRef>
          <a:fillRef idx="0">
            <a:schemeClr val="accent1"/>
          </a:fillRef>
          <a:effectRef idx="0">
            <a:schemeClr val="accent1"/>
          </a:effectRef>
          <a:fontRef idx="minor">
            <a:schemeClr val="tx1"/>
          </a:fontRef>
        </p:style>
      </p:cxnSp>
      <p:cxnSp>
        <p:nvCxnSpPr>
          <p:cNvPr id="120" name="Straight Connector 119">
            <a:extLst>
              <a:ext uri="{FF2B5EF4-FFF2-40B4-BE49-F238E27FC236}">
                <a16:creationId xmlns:a16="http://schemas.microsoft.com/office/drawing/2014/main" id="{206BE152-910A-2843-A2AB-7EEE1AB8E0D0}"/>
              </a:ext>
            </a:extLst>
          </p:cNvPr>
          <p:cNvCxnSpPr>
            <a:cxnSpLocks/>
          </p:cNvCxnSpPr>
          <p:nvPr/>
        </p:nvCxnSpPr>
        <p:spPr>
          <a:xfrm flipV="1">
            <a:off x="1596384" y="6043162"/>
            <a:ext cx="13001" cy="230362"/>
          </a:xfrm>
          <a:prstGeom prst="line">
            <a:avLst/>
          </a:prstGeom>
          <a:ln w="19050">
            <a:solidFill>
              <a:srgbClr val="00B0F0"/>
            </a:solidFill>
            <a:tailEnd type="oval"/>
          </a:ln>
        </p:spPr>
        <p:style>
          <a:lnRef idx="1">
            <a:schemeClr val="accent1"/>
          </a:lnRef>
          <a:fillRef idx="0">
            <a:schemeClr val="accent1"/>
          </a:fillRef>
          <a:effectRef idx="0">
            <a:schemeClr val="accent1"/>
          </a:effectRef>
          <a:fontRef idx="minor">
            <a:schemeClr val="tx1"/>
          </a:fontRef>
        </p:style>
      </p:cxnSp>
      <p:cxnSp>
        <p:nvCxnSpPr>
          <p:cNvPr id="121" name="Straight Connector 120">
            <a:extLst>
              <a:ext uri="{FF2B5EF4-FFF2-40B4-BE49-F238E27FC236}">
                <a16:creationId xmlns:a16="http://schemas.microsoft.com/office/drawing/2014/main" id="{206BE152-910A-2843-A2AB-7EEE1AB8E0D0}"/>
              </a:ext>
            </a:extLst>
          </p:cNvPr>
          <p:cNvCxnSpPr>
            <a:cxnSpLocks/>
          </p:cNvCxnSpPr>
          <p:nvPr/>
        </p:nvCxnSpPr>
        <p:spPr>
          <a:xfrm flipV="1">
            <a:off x="2229681" y="6052051"/>
            <a:ext cx="13001" cy="230362"/>
          </a:xfrm>
          <a:prstGeom prst="line">
            <a:avLst/>
          </a:prstGeom>
          <a:ln w="19050">
            <a:solidFill>
              <a:srgbClr val="00B0F0"/>
            </a:solidFill>
            <a:tailEnd type="oval"/>
          </a:ln>
        </p:spPr>
        <p:style>
          <a:lnRef idx="1">
            <a:schemeClr val="accent1"/>
          </a:lnRef>
          <a:fillRef idx="0">
            <a:schemeClr val="accent1"/>
          </a:fillRef>
          <a:effectRef idx="0">
            <a:schemeClr val="accent1"/>
          </a:effectRef>
          <a:fontRef idx="minor">
            <a:schemeClr val="tx1"/>
          </a:fontRef>
        </p:style>
      </p:cxnSp>
      <p:cxnSp>
        <p:nvCxnSpPr>
          <p:cNvPr id="122" name="Straight Connector 121">
            <a:extLst>
              <a:ext uri="{FF2B5EF4-FFF2-40B4-BE49-F238E27FC236}">
                <a16:creationId xmlns:a16="http://schemas.microsoft.com/office/drawing/2014/main" id="{206BE152-910A-2843-A2AB-7EEE1AB8E0D0}"/>
              </a:ext>
            </a:extLst>
          </p:cNvPr>
          <p:cNvCxnSpPr>
            <a:cxnSpLocks/>
          </p:cNvCxnSpPr>
          <p:nvPr/>
        </p:nvCxnSpPr>
        <p:spPr>
          <a:xfrm flipV="1">
            <a:off x="3289662" y="6016202"/>
            <a:ext cx="13001" cy="230362"/>
          </a:xfrm>
          <a:prstGeom prst="line">
            <a:avLst/>
          </a:prstGeom>
          <a:ln w="19050">
            <a:solidFill>
              <a:srgbClr val="00B0F0"/>
            </a:solidFill>
            <a:tailEnd type="oval"/>
          </a:ln>
        </p:spPr>
        <p:style>
          <a:lnRef idx="1">
            <a:schemeClr val="accent1"/>
          </a:lnRef>
          <a:fillRef idx="0">
            <a:schemeClr val="accent1"/>
          </a:fillRef>
          <a:effectRef idx="0">
            <a:schemeClr val="accent1"/>
          </a:effectRef>
          <a:fontRef idx="minor">
            <a:schemeClr val="tx1"/>
          </a:fontRef>
        </p:style>
      </p:cxnSp>
      <p:cxnSp>
        <p:nvCxnSpPr>
          <p:cNvPr id="124" name="Straight Connector 123">
            <a:extLst>
              <a:ext uri="{FF2B5EF4-FFF2-40B4-BE49-F238E27FC236}">
                <a16:creationId xmlns:a16="http://schemas.microsoft.com/office/drawing/2014/main" id="{206BE152-910A-2843-A2AB-7EEE1AB8E0D0}"/>
              </a:ext>
            </a:extLst>
          </p:cNvPr>
          <p:cNvCxnSpPr>
            <a:cxnSpLocks/>
          </p:cNvCxnSpPr>
          <p:nvPr/>
        </p:nvCxnSpPr>
        <p:spPr>
          <a:xfrm flipV="1">
            <a:off x="4226943" y="6043162"/>
            <a:ext cx="13001" cy="230362"/>
          </a:xfrm>
          <a:prstGeom prst="line">
            <a:avLst/>
          </a:prstGeom>
          <a:ln w="19050">
            <a:solidFill>
              <a:srgbClr val="00B0F0"/>
            </a:solidFill>
            <a:tailEnd type="oval"/>
          </a:ln>
        </p:spPr>
        <p:style>
          <a:lnRef idx="1">
            <a:schemeClr val="accent1"/>
          </a:lnRef>
          <a:fillRef idx="0">
            <a:schemeClr val="accent1"/>
          </a:fillRef>
          <a:effectRef idx="0">
            <a:schemeClr val="accent1"/>
          </a:effectRef>
          <a:fontRef idx="minor">
            <a:schemeClr val="tx1"/>
          </a:fontRef>
        </p:style>
      </p:cxnSp>
      <p:cxnSp>
        <p:nvCxnSpPr>
          <p:cNvPr id="125" name="Straight Connector 124">
            <a:extLst>
              <a:ext uri="{FF2B5EF4-FFF2-40B4-BE49-F238E27FC236}">
                <a16:creationId xmlns:a16="http://schemas.microsoft.com/office/drawing/2014/main" id="{206BE152-910A-2843-A2AB-7EEE1AB8E0D0}"/>
              </a:ext>
            </a:extLst>
          </p:cNvPr>
          <p:cNvCxnSpPr>
            <a:cxnSpLocks/>
          </p:cNvCxnSpPr>
          <p:nvPr/>
        </p:nvCxnSpPr>
        <p:spPr>
          <a:xfrm flipV="1">
            <a:off x="1559106" y="4962753"/>
            <a:ext cx="13001" cy="230362"/>
          </a:xfrm>
          <a:prstGeom prst="line">
            <a:avLst/>
          </a:prstGeom>
          <a:ln w="19050">
            <a:solidFill>
              <a:srgbClr val="00B0F0"/>
            </a:solidFill>
            <a:tailEnd type="oval"/>
          </a:ln>
        </p:spPr>
        <p:style>
          <a:lnRef idx="1">
            <a:schemeClr val="accent1"/>
          </a:lnRef>
          <a:fillRef idx="0">
            <a:schemeClr val="accent1"/>
          </a:fillRef>
          <a:effectRef idx="0">
            <a:schemeClr val="accent1"/>
          </a:effectRef>
          <a:fontRef idx="minor">
            <a:schemeClr val="tx1"/>
          </a:fontRef>
        </p:style>
      </p:cxnSp>
      <p:cxnSp>
        <p:nvCxnSpPr>
          <p:cNvPr id="126" name="Straight Connector 125">
            <a:extLst>
              <a:ext uri="{FF2B5EF4-FFF2-40B4-BE49-F238E27FC236}">
                <a16:creationId xmlns:a16="http://schemas.microsoft.com/office/drawing/2014/main" id="{206BE152-910A-2843-A2AB-7EEE1AB8E0D0}"/>
              </a:ext>
            </a:extLst>
          </p:cNvPr>
          <p:cNvCxnSpPr>
            <a:cxnSpLocks/>
          </p:cNvCxnSpPr>
          <p:nvPr/>
        </p:nvCxnSpPr>
        <p:spPr>
          <a:xfrm flipV="1">
            <a:off x="2352161" y="4972169"/>
            <a:ext cx="13001" cy="230362"/>
          </a:xfrm>
          <a:prstGeom prst="line">
            <a:avLst/>
          </a:prstGeom>
          <a:ln w="19050">
            <a:solidFill>
              <a:srgbClr val="00B0F0"/>
            </a:solidFill>
            <a:tailEnd type="oval"/>
          </a:ln>
        </p:spPr>
        <p:style>
          <a:lnRef idx="1">
            <a:schemeClr val="accent1"/>
          </a:lnRef>
          <a:fillRef idx="0">
            <a:schemeClr val="accent1"/>
          </a:fillRef>
          <a:effectRef idx="0">
            <a:schemeClr val="accent1"/>
          </a:effectRef>
          <a:fontRef idx="minor">
            <a:schemeClr val="tx1"/>
          </a:fontRef>
        </p:style>
      </p:cxnSp>
      <p:cxnSp>
        <p:nvCxnSpPr>
          <p:cNvPr id="127" name="Straight Connector 126">
            <a:extLst>
              <a:ext uri="{FF2B5EF4-FFF2-40B4-BE49-F238E27FC236}">
                <a16:creationId xmlns:a16="http://schemas.microsoft.com/office/drawing/2014/main" id="{206BE152-910A-2843-A2AB-7EEE1AB8E0D0}"/>
              </a:ext>
            </a:extLst>
          </p:cNvPr>
          <p:cNvCxnSpPr>
            <a:cxnSpLocks/>
          </p:cNvCxnSpPr>
          <p:nvPr/>
        </p:nvCxnSpPr>
        <p:spPr>
          <a:xfrm flipV="1">
            <a:off x="5103236" y="6021358"/>
            <a:ext cx="13001" cy="230362"/>
          </a:xfrm>
          <a:prstGeom prst="line">
            <a:avLst/>
          </a:prstGeom>
          <a:ln w="19050">
            <a:solidFill>
              <a:srgbClr val="00B0F0"/>
            </a:solidFill>
            <a:tailEnd type="oval"/>
          </a:ln>
        </p:spPr>
        <p:style>
          <a:lnRef idx="1">
            <a:schemeClr val="accent1"/>
          </a:lnRef>
          <a:fillRef idx="0">
            <a:schemeClr val="accent1"/>
          </a:fillRef>
          <a:effectRef idx="0">
            <a:schemeClr val="accent1"/>
          </a:effectRef>
          <a:fontRef idx="minor">
            <a:schemeClr val="tx1"/>
          </a:fontRef>
        </p:style>
      </p:cxnSp>
      <p:cxnSp>
        <p:nvCxnSpPr>
          <p:cNvPr id="128" name="Straight Connector 127">
            <a:extLst>
              <a:ext uri="{FF2B5EF4-FFF2-40B4-BE49-F238E27FC236}">
                <a16:creationId xmlns:a16="http://schemas.microsoft.com/office/drawing/2014/main" id="{206BE152-910A-2843-A2AB-7EEE1AB8E0D0}"/>
              </a:ext>
            </a:extLst>
          </p:cNvPr>
          <p:cNvCxnSpPr>
            <a:cxnSpLocks/>
          </p:cNvCxnSpPr>
          <p:nvPr/>
        </p:nvCxnSpPr>
        <p:spPr>
          <a:xfrm flipV="1">
            <a:off x="2951816" y="4870098"/>
            <a:ext cx="13001" cy="230362"/>
          </a:xfrm>
          <a:prstGeom prst="line">
            <a:avLst/>
          </a:prstGeom>
          <a:ln w="19050">
            <a:solidFill>
              <a:srgbClr val="00B0F0"/>
            </a:solidFill>
            <a:tailEnd type="oval"/>
          </a:ln>
        </p:spPr>
        <p:style>
          <a:lnRef idx="1">
            <a:schemeClr val="accent1"/>
          </a:lnRef>
          <a:fillRef idx="0">
            <a:schemeClr val="accent1"/>
          </a:fillRef>
          <a:effectRef idx="0">
            <a:schemeClr val="accent1"/>
          </a:effectRef>
          <a:fontRef idx="minor">
            <a:schemeClr val="tx1"/>
          </a:fontRef>
        </p:style>
      </p:cxnSp>
      <p:cxnSp>
        <p:nvCxnSpPr>
          <p:cNvPr id="129" name="Straight Connector 128">
            <a:extLst>
              <a:ext uri="{FF2B5EF4-FFF2-40B4-BE49-F238E27FC236}">
                <a16:creationId xmlns:a16="http://schemas.microsoft.com/office/drawing/2014/main" id="{206BE152-910A-2843-A2AB-7EEE1AB8E0D0}"/>
              </a:ext>
            </a:extLst>
          </p:cNvPr>
          <p:cNvCxnSpPr>
            <a:cxnSpLocks/>
          </p:cNvCxnSpPr>
          <p:nvPr/>
        </p:nvCxnSpPr>
        <p:spPr>
          <a:xfrm flipV="1">
            <a:off x="5107661" y="4982096"/>
            <a:ext cx="143490" cy="291244"/>
          </a:xfrm>
          <a:prstGeom prst="line">
            <a:avLst/>
          </a:prstGeom>
          <a:ln w="19050">
            <a:solidFill>
              <a:srgbClr val="00B0F0"/>
            </a:solidFill>
            <a:tailEnd type="oval"/>
          </a:ln>
        </p:spPr>
        <p:style>
          <a:lnRef idx="1">
            <a:schemeClr val="accent1"/>
          </a:lnRef>
          <a:fillRef idx="0">
            <a:schemeClr val="accent1"/>
          </a:fillRef>
          <a:effectRef idx="0">
            <a:schemeClr val="accent1"/>
          </a:effectRef>
          <a:fontRef idx="minor">
            <a:schemeClr val="tx1"/>
          </a:fontRef>
        </p:style>
      </p:cxnSp>
      <p:cxnSp>
        <p:nvCxnSpPr>
          <p:cNvPr id="130" name="Straight Connector 129">
            <a:extLst>
              <a:ext uri="{FF2B5EF4-FFF2-40B4-BE49-F238E27FC236}">
                <a16:creationId xmlns:a16="http://schemas.microsoft.com/office/drawing/2014/main" id="{206BE152-910A-2843-A2AB-7EEE1AB8E0D0}"/>
              </a:ext>
            </a:extLst>
          </p:cNvPr>
          <p:cNvCxnSpPr>
            <a:cxnSpLocks/>
          </p:cNvCxnSpPr>
          <p:nvPr/>
        </p:nvCxnSpPr>
        <p:spPr>
          <a:xfrm flipV="1">
            <a:off x="3729055" y="4928531"/>
            <a:ext cx="70821" cy="270587"/>
          </a:xfrm>
          <a:prstGeom prst="line">
            <a:avLst/>
          </a:prstGeom>
          <a:ln w="19050">
            <a:solidFill>
              <a:srgbClr val="00B0F0"/>
            </a:solidFill>
            <a:tailEnd type="oval"/>
          </a:ln>
        </p:spPr>
        <p:style>
          <a:lnRef idx="1">
            <a:schemeClr val="accent1"/>
          </a:lnRef>
          <a:fillRef idx="0">
            <a:schemeClr val="accent1"/>
          </a:fillRef>
          <a:effectRef idx="0">
            <a:schemeClr val="accent1"/>
          </a:effectRef>
          <a:fontRef idx="minor">
            <a:schemeClr val="tx1"/>
          </a:fontRef>
        </p:style>
      </p:cxnSp>
      <p:cxnSp>
        <p:nvCxnSpPr>
          <p:cNvPr id="131" name="Straight Connector 130">
            <a:extLst>
              <a:ext uri="{FF2B5EF4-FFF2-40B4-BE49-F238E27FC236}">
                <a16:creationId xmlns:a16="http://schemas.microsoft.com/office/drawing/2014/main" id="{206BE152-910A-2843-A2AB-7EEE1AB8E0D0}"/>
              </a:ext>
            </a:extLst>
          </p:cNvPr>
          <p:cNvCxnSpPr>
            <a:cxnSpLocks/>
          </p:cNvCxnSpPr>
          <p:nvPr/>
        </p:nvCxnSpPr>
        <p:spPr>
          <a:xfrm flipH="1" flipV="1">
            <a:off x="4118452" y="4954860"/>
            <a:ext cx="193137" cy="260241"/>
          </a:xfrm>
          <a:prstGeom prst="line">
            <a:avLst/>
          </a:prstGeom>
          <a:ln w="19050">
            <a:solidFill>
              <a:srgbClr val="00B0F0"/>
            </a:solidFill>
            <a:tailEnd type="oval"/>
          </a:ln>
        </p:spPr>
        <p:style>
          <a:lnRef idx="1">
            <a:schemeClr val="accent1"/>
          </a:lnRef>
          <a:fillRef idx="0">
            <a:schemeClr val="accent1"/>
          </a:fillRef>
          <a:effectRef idx="0">
            <a:schemeClr val="accent1"/>
          </a:effectRef>
          <a:fontRef idx="minor">
            <a:schemeClr val="tx1"/>
          </a:fontRef>
        </p:style>
      </p:cxnSp>
      <p:cxnSp>
        <p:nvCxnSpPr>
          <p:cNvPr id="132" name="Straight Connector 131">
            <a:extLst>
              <a:ext uri="{FF2B5EF4-FFF2-40B4-BE49-F238E27FC236}">
                <a16:creationId xmlns:a16="http://schemas.microsoft.com/office/drawing/2014/main" id="{206BE152-910A-2843-A2AB-7EEE1AB8E0D0}"/>
              </a:ext>
            </a:extLst>
          </p:cNvPr>
          <p:cNvCxnSpPr>
            <a:cxnSpLocks/>
          </p:cNvCxnSpPr>
          <p:nvPr/>
        </p:nvCxnSpPr>
        <p:spPr>
          <a:xfrm flipH="1" flipV="1">
            <a:off x="1352365" y="3889409"/>
            <a:ext cx="96431" cy="231281"/>
          </a:xfrm>
          <a:prstGeom prst="line">
            <a:avLst/>
          </a:prstGeom>
          <a:ln w="19050">
            <a:solidFill>
              <a:srgbClr val="00B0F0"/>
            </a:solidFill>
            <a:tailEnd type="oval"/>
          </a:ln>
        </p:spPr>
        <p:style>
          <a:lnRef idx="1">
            <a:schemeClr val="accent1"/>
          </a:lnRef>
          <a:fillRef idx="0">
            <a:schemeClr val="accent1"/>
          </a:fillRef>
          <a:effectRef idx="0">
            <a:schemeClr val="accent1"/>
          </a:effectRef>
          <a:fontRef idx="minor">
            <a:schemeClr val="tx1"/>
          </a:fontRef>
        </p:style>
      </p:cxnSp>
      <p:cxnSp>
        <p:nvCxnSpPr>
          <p:cNvPr id="133" name="Straight Connector 132">
            <a:extLst>
              <a:ext uri="{FF2B5EF4-FFF2-40B4-BE49-F238E27FC236}">
                <a16:creationId xmlns:a16="http://schemas.microsoft.com/office/drawing/2014/main" id="{206BE152-910A-2843-A2AB-7EEE1AB8E0D0}"/>
              </a:ext>
            </a:extLst>
          </p:cNvPr>
          <p:cNvCxnSpPr>
            <a:cxnSpLocks/>
          </p:cNvCxnSpPr>
          <p:nvPr/>
        </p:nvCxnSpPr>
        <p:spPr>
          <a:xfrm flipV="1">
            <a:off x="2263899" y="3905312"/>
            <a:ext cx="240341" cy="194727"/>
          </a:xfrm>
          <a:prstGeom prst="line">
            <a:avLst/>
          </a:prstGeom>
          <a:ln w="19050">
            <a:solidFill>
              <a:srgbClr val="00B0F0"/>
            </a:solidFill>
            <a:tailEnd type="oval"/>
          </a:ln>
        </p:spPr>
        <p:style>
          <a:lnRef idx="1">
            <a:schemeClr val="accent1"/>
          </a:lnRef>
          <a:fillRef idx="0">
            <a:schemeClr val="accent1"/>
          </a:fillRef>
          <a:effectRef idx="0">
            <a:schemeClr val="accent1"/>
          </a:effectRef>
          <a:fontRef idx="minor">
            <a:schemeClr val="tx1"/>
          </a:fontRef>
        </p:style>
      </p:cxnSp>
      <p:cxnSp>
        <p:nvCxnSpPr>
          <p:cNvPr id="134" name="Straight Connector 133">
            <a:extLst>
              <a:ext uri="{FF2B5EF4-FFF2-40B4-BE49-F238E27FC236}">
                <a16:creationId xmlns:a16="http://schemas.microsoft.com/office/drawing/2014/main" id="{206BE152-910A-2843-A2AB-7EEE1AB8E0D0}"/>
              </a:ext>
            </a:extLst>
          </p:cNvPr>
          <p:cNvCxnSpPr>
            <a:cxnSpLocks/>
          </p:cNvCxnSpPr>
          <p:nvPr/>
        </p:nvCxnSpPr>
        <p:spPr>
          <a:xfrm flipV="1">
            <a:off x="2907155" y="3841193"/>
            <a:ext cx="13001" cy="230362"/>
          </a:xfrm>
          <a:prstGeom prst="line">
            <a:avLst/>
          </a:prstGeom>
          <a:ln w="19050">
            <a:solidFill>
              <a:srgbClr val="00B0F0"/>
            </a:solidFill>
            <a:tailEnd type="oval"/>
          </a:ln>
        </p:spPr>
        <p:style>
          <a:lnRef idx="1">
            <a:schemeClr val="accent1"/>
          </a:lnRef>
          <a:fillRef idx="0">
            <a:schemeClr val="accent1"/>
          </a:fillRef>
          <a:effectRef idx="0">
            <a:schemeClr val="accent1"/>
          </a:effectRef>
          <a:fontRef idx="minor">
            <a:schemeClr val="tx1"/>
          </a:fontRef>
        </p:style>
      </p:cxnSp>
      <p:cxnSp>
        <p:nvCxnSpPr>
          <p:cNvPr id="135" name="Straight Connector 134">
            <a:extLst>
              <a:ext uri="{FF2B5EF4-FFF2-40B4-BE49-F238E27FC236}">
                <a16:creationId xmlns:a16="http://schemas.microsoft.com/office/drawing/2014/main" id="{206BE152-910A-2843-A2AB-7EEE1AB8E0D0}"/>
              </a:ext>
            </a:extLst>
          </p:cNvPr>
          <p:cNvCxnSpPr>
            <a:cxnSpLocks/>
          </p:cNvCxnSpPr>
          <p:nvPr/>
        </p:nvCxnSpPr>
        <p:spPr>
          <a:xfrm flipV="1">
            <a:off x="3599261" y="3834891"/>
            <a:ext cx="13001" cy="230362"/>
          </a:xfrm>
          <a:prstGeom prst="line">
            <a:avLst/>
          </a:prstGeom>
          <a:ln w="19050">
            <a:solidFill>
              <a:srgbClr val="00B0F0"/>
            </a:solidFill>
            <a:tailEnd type="oval"/>
          </a:ln>
        </p:spPr>
        <p:style>
          <a:lnRef idx="1">
            <a:schemeClr val="accent1"/>
          </a:lnRef>
          <a:fillRef idx="0">
            <a:schemeClr val="accent1"/>
          </a:fillRef>
          <a:effectRef idx="0">
            <a:schemeClr val="accent1"/>
          </a:effectRef>
          <a:fontRef idx="minor">
            <a:schemeClr val="tx1"/>
          </a:fontRef>
        </p:style>
      </p:cxnSp>
      <p:cxnSp>
        <p:nvCxnSpPr>
          <p:cNvPr id="139" name="Straight Connector 138">
            <a:extLst>
              <a:ext uri="{FF2B5EF4-FFF2-40B4-BE49-F238E27FC236}">
                <a16:creationId xmlns:a16="http://schemas.microsoft.com/office/drawing/2014/main" id="{206BE152-910A-2843-A2AB-7EEE1AB8E0D0}"/>
              </a:ext>
            </a:extLst>
          </p:cNvPr>
          <p:cNvCxnSpPr>
            <a:cxnSpLocks/>
          </p:cNvCxnSpPr>
          <p:nvPr/>
        </p:nvCxnSpPr>
        <p:spPr>
          <a:xfrm flipV="1">
            <a:off x="4950962" y="3834891"/>
            <a:ext cx="13001" cy="230362"/>
          </a:xfrm>
          <a:prstGeom prst="line">
            <a:avLst/>
          </a:prstGeom>
          <a:ln w="19050">
            <a:solidFill>
              <a:srgbClr val="00B0F0"/>
            </a:solidFill>
            <a:tailEnd type="oval"/>
          </a:ln>
        </p:spPr>
        <p:style>
          <a:lnRef idx="1">
            <a:schemeClr val="accent1"/>
          </a:lnRef>
          <a:fillRef idx="0">
            <a:schemeClr val="accent1"/>
          </a:fillRef>
          <a:effectRef idx="0">
            <a:schemeClr val="accent1"/>
          </a:effectRef>
          <a:fontRef idx="minor">
            <a:schemeClr val="tx1"/>
          </a:fontRef>
        </p:style>
      </p:cxnSp>
      <p:cxnSp>
        <p:nvCxnSpPr>
          <p:cNvPr id="140" name="Straight Connector 139">
            <a:extLst>
              <a:ext uri="{FF2B5EF4-FFF2-40B4-BE49-F238E27FC236}">
                <a16:creationId xmlns:a16="http://schemas.microsoft.com/office/drawing/2014/main" id="{206BE152-910A-2843-A2AB-7EEE1AB8E0D0}"/>
              </a:ext>
            </a:extLst>
          </p:cNvPr>
          <p:cNvCxnSpPr>
            <a:cxnSpLocks/>
          </p:cNvCxnSpPr>
          <p:nvPr/>
        </p:nvCxnSpPr>
        <p:spPr>
          <a:xfrm flipV="1">
            <a:off x="1619016" y="2798970"/>
            <a:ext cx="13001" cy="230362"/>
          </a:xfrm>
          <a:prstGeom prst="line">
            <a:avLst/>
          </a:prstGeom>
          <a:ln w="19050">
            <a:solidFill>
              <a:srgbClr val="00B0F0"/>
            </a:solidFill>
            <a:tailEnd type="oval"/>
          </a:ln>
        </p:spPr>
        <p:style>
          <a:lnRef idx="1">
            <a:schemeClr val="accent1"/>
          </a:lnRef>
          <a:fillRef idx="0">
            <a:schemeClr val="accent1"/>
          </a:fillRef>
          <a:effectRef idx="0">
            <a:schemeClr val="accent1"/>
          </a:effectRef>
          <a:fontRef idx="minor">
            <a:schemeClr val="tx1"/>
          </a:fontRef>
        </p:style>
      </p:cxnSp>
      <p:cxnSp>
        <p:nvCxnSpPr>
          <p:cNvPr id="142" name="Straight Connector 141">
            <a:extLst>
              <a:ext uri="{FF2B5EF4-FFF2-40B4-BE49-F238E27FC236}">
                <a16:creationId xmlns:a16="http://schemas.microsoft.com/office/drawing/2014/main" id="{206BE152-910A-2843-A2AB-7EEE1AB8E0D0}"/>
              </a:ext>
            </a:extLst>
          </p:cNvPr>
          <p:cNvCxnSpPr>
            <a:cxnSpLocks/>
          </p:cNvCxnSpPr>
          <p:nvPr/>
        </p:nvCxnSpPr>
        <p:spPr>
          <a:xfrm flipV="1">
            <a:off x="2798689" y="2794917"/>
            <a:ext cx="13001" cy="230362"/>
          </a:xfrm>
          <a:prstGeom prst="line">
            <a:avLst/>
          </a:prstGeom>
          <a:ln w="19050">
            <a:solidFill>
              <a:srgbClr val="00B0F0"/>
            </a:solidFill>
            <a:tailEnd type="oval"/>
          </a:ln>
        </p:spPr>
        <p:style>
          <a:lnRef idx="1">
            <a:schemeClr val="accent1"/>
          </a:lnRef>
          <a:fillRef idx="0">
            <a:schemeClr val="accent1"/>
          </a:fillRef>
          <a:effectRef idx="0">
            <a:schemeClr val="accent1"/>
          </a:effectRef>
          <a:fontRef idx="minor">
            <a:schemeClr val="tx1"/>
          </a:fontRef>
        </p:style>
      </p:cxnSp>
      <p:cxnSp>
        <p:nvCxnSpPr>
          <p:cNvPr id="143" name="Straight Connector 142">
            <a:extLst>
              <a:ext uri="{FF2B5EF4-FFF2-40B4-BE49-F238E27FC236}">
                <a16:creationId xmlns:a16="http://schemas.microsoft.com/office/drawing/2014/main" id="{206BE152-910A-2843-A2AB-7EEE1AB8E0D0}"/>
              </a:ext>
            </a:extLst>
          </p:cNvPr>
          <p:cNvCxnSpPr>
            <a:cxnSpLocks/>
          </p:cNvCxnSpPr>
          <p:nvPr/>
        </p:nvCxnSpPr>
        <p:spPr>
          <a:xfrm flipV="1">
            <a:off x="3586260" y="2777396"/>
            <a:ext cx="13001" cy="230362"/>
          </a:xfrm>
          <a:prstGeom prst="line">
            <a:avLst/>
          </a:prstGeom>
          <a:ln w="19050">
            <a:solidFill>
              <a:srgbClr val="00B0F0"/>
            </a:solidFill>
            <a:tailEnd type="oval"/>
          </a:ln>
        </p:spPr>
        <p:style>
          <a:lnRef idx="1">
            <a:schemeClr val="accent1"/>
          </a:lnRef>
          <a:fillRef idx="0">
            <a:schemeClr val="accent1"/>
          </a:fillRef>
          <a:effectRef idx="0">
            <a:schemeClr val="accent1"/>
          </a:effectRef>
          <a:fontRef idx="minor">
            <a:schemeClr val="tx1"/>
          </a:fontRef>
        </p:style>
      </p:cxnSp>
      <p:cxnSp>
        <p:nvCxnSpPr>
          <p:cNvPr id="144" name="Straight Connector 143">
            <a:extLst>
              <a:ext uri="{FF2B5EF4-FFF2-40B4-BE49-F238E27FC236}">
                <a16:creationId xmlns:a16="http://schemas.microsoft.com/office/drawing/2014/main" id="{206BE152-910A-2843-A2AB-7EEE1AB8E0D0}"/>
              </a:ext>
            </a:extLst>
          </p:cNvPr>
          <p:cNvCxnSpPr>
            <a:cxnSpLocks/>
          </p:cNvCxnSpPr>
          <p:nvPr/>
        </p:nvCxnSpPr>
        <p:spPr>
          <a:xfrm flipV="1">
            <a:off x="4124800" y="2807044"/>
            <a:ext cx="13001" cy="230362"/>
          </a:xfrm>
          <a:prstGeom prst="line">
            <a:avLst/>
          </a:prstGeom>
          <a:ln w="19050">
            <a:solidFill>
              <a:srgbClr val="00B0F0"/>
            </a:solidFill>
            <a:tailEnd type="oval"/>
          </a:ln>
        </p:spPr>
        <p:style>
          <a:lnRef idx="1">
            <a:schemeClr val="accent1"/>
          </a:lnRef>
          <a:fillRef idx="0">
            <a:schemeClr val="accent1"/>
          </a:fillRef>
          <a:effectRef idx="0">
            <a:schemeClr val="accent1"/>
          </a:effectRef>
          <a:fontRef idx="minor">
            <a:schemeClr val="tx1"/>
          </a:fontRef>
        </p:style>
      </p:cxnSp>
      <p:cxnSp>
        <p:nvCxnSpPr>
          <p:cNvPr id="145" name="Straight Connector 144">
            <a:extLst>
              <a:ext uri="{FF2B5EF4-FFF2-40B4-BE49-F238E27FC236}">
                <a16:creationId xmlns:a16="http://schemas.microsoft.com/office/drawing/2014/main" id="{206BE152-910A-2843-A2AB-7EEE1AB8E0D0}"/>
              </a:ext>
            </a:extLst>
          </p:cNvPr>
          <p:cNvCxnSpPr>
            <a:cxnSpLocks/>
          </p:cNvCxnSpPr>
          <p:nvPr/>
        </p:nvCxnSpPr>
        <p:spPr>
          <a:xfrm flipV="1">
            <a:off x="5084343" y="2806432"/>
            <a:ext cx="13001" cy="230362"/>
          </a:xfrm>
          <a:prstGeom prst="line">
            <a:avLst/>
          </a:prstGeom>
          <a:ln w="19050">
            <a:solidFill>
              <a:srgbClr val="00B0F0"/>
            </a:solidFill>
            <a:tailEnd type="oval"/>
          </a:ln>
        </p:spPr>
        <p:style>
          <a:lnRef idx="1">
            <a:schemeClr val="accent1"/>
          </a:lnRef>
          <a:fillRef idx="0">
            <a:schemeClr val="accent1"/>
          </a:fillRef>
          <a:effectRef idx="0">
            <a:schemeClr val="accent1"/>
          </a:effectRef>
          <a:fontRef idx="minor">
            <a:schemeClr val="tx1"/>
          </a:fontRef>
        </p:style>
      </p:cxnSp>
      <p:sp>
        <p:nvSpPr>
          <p:cNvPr id="146" name="TextBox 145">
            <a:extLst>
              <a:ext uri="{FF2B5EF4-FFF2-40B4-BE49-F238E27FC236}">
                <a16:creationId xmlns:a16="http://schemas.microsoft.com/office/drawing/2014/main" id="{57E4ADCC-0F9E-4753-B58A-249B37F19C88}"/>
              </a:ext>
            </a:extLst>
          </p:cNvPr>
          <p:cNvSpPr txBox="1"/>
          <p:nvPr/>
        </p:nvSpPr>
        <p:spPr>
          <a:xfrm>
            <a:off x="1148509" y="2094218"/>
            <a:ext cx="854756" cy="307777"/>
          </a:xfrm>
          <a:prstGeom prst="rect">
            <a:avLst/>
          </a:prstGeom>
          <a:noFill/>
        </p:spPr>
        <p:txBody>
          <a:bodyPr wrap="square" rtlCol="0">
            <a:spAutoFit/>
          </a:bodyPr>
          <a:lstStyle/>
          <a:p>
            <a:pPr algn="ctr"/>
            <a:endParaRPr lang="en-US" sz="600" b="1" dirty="0"/>
          </a:p>
          <a:p>
            <a:pPr algn="ctr"/>
            <a:r>
              <a:rPr lang="en-US" sz="800" dirty="0" smtClean="0"/>
              <a:t>Write-ups</a:t>
            </a:r>
            <a:endParaRPr lang="en-US" sz="800" dirty="0"/>
          </a:p>
        </p:txBody>
      </p:sp>
      <p:sp>
        <p:nvSpPr>
          <p:cNvPr id="147" name="TextBox 146">
            <a:extLst>
              <a:ext uri="{FF2B5EF4-FFF2-40B4-BE49-F238E27FC236}">
                <a16:creationId xmlns:a16="http://schemas.microsoft.com/office/drawing/2014/main" id="{57E4ADCC-0F9E-4753-B58A-249B37F19C88}"/>
              </a:ext>
            </a:extLst>
          </p:cNvPr>
          <p:cNvSpPr txBox="1"/>
          <p:nvPr/>
        </p:nvSpPr>
        <p:spPr>
          <a:xfrm>
            <a:off x="2527527" y="2062591"/>
            <a:ext cx="854756" cy="307777"/>
          </a:xfrm>
          <a:prstGeom prst="rect">
            <a:avLst/>
          </a:prstGeom>
          <a:noFill/>
        </p:spPr>
        <p:txBody>
          <a:bodyPr wrap="square" rtlCol="0">
            <a:spAutoFit/>
          </a:bodyPr>
          <a:lstStyle/>
          <a:p>
            <a:pPr algn="ctr"/>
            <a:endParaRPr lang="en-US" sz="600" b="1" dirty="0"/>
          </a:p>
          <a:p>
            <a:pPr algn="ctr"/>
            <a:r>
              <a:rPr lang="en-US" sz="800" dirty="0" smtClean="0"/>
              <a:t>Practical Exam</a:t>
            </a:r>
            <a:endParaRPr lang="en-US" sz="800" dirty="0"/>
          </a:p>
        </p:txBody>
      </p:sp>
      <p:sp>
        <p:nvSpPr>
          <p:cNvPr id="148" name="TextBox 147">
            <a:extLst>
              <a:ext uri="{FF2B5EF4-FFF2-40B4-BE49-F238E27FC236}">
                <a16:creationId xmlns:a16="http://schemas.microsoft.com/office/drawing/2014/main" id="{57E4ADCC-0F9E-4753-B58A-249B37F19C88}"/>
              </a:ext>
            </a:extLst>
          </p:cNvPr>
          <p:cNvSpPr txBox="1"/>
          <p:nvPr/>
        </p:nvSpPr>
        <p:spPr>
          <a:xfrm>
            <a:off x="3246503" y="2094424"/>
            <a:ext cx="854756" cy="307777"/>
          </a:xfrm>
          <a:prstGeom prst="rect">
            <a:avLst/>
          </a:prstGeom>
          <a:noFill/>
        </p:spPr>
        <p:txBody>
          <a:bodyPr wrap="square" rtlCol="0">
            <a:spAutoFit/>
          </a:bodyPr>
          <a:lstStyle/>
          <a:p>
            <a:pPr algn="ctr"/>
            <a:endParaRPr lang="en-US" sz="600" b="1" dirty="0"/>
          </a:p>
          <a:p>
            <a:pPr algn="ctr"/>
            <a:r>
              <a:rPr lang="en-US" sz="800" dirty="0" smtClean="0"/>
              <a:t>Final Write-ups</a:t>
            </a:r>
            <a:endParaRPr lang="en-US" sz="800" dirty="0"/>
          </a:p>
        </p:txBody>
      </p:sp>
      <p:sp>
        <p:nvSpPr>
          <p:cNvPr id="149" name="TextBox 148">
            <a:extLst>
              <a:ext uri="{FF2B5EF4-FFF2-40B4-BE49-F238E27FC236}">
                <a16:creationId xmlns:a16="http://schemas.microsoft.com/office/drawing/2014/main" id="{57E4ADCC-0F9E-4753-B58A-249B37F19C88}"/>
              </a:ext>
            </a:extLst>
          </p:cNvPr>
          <p:cNvSpPr txBox="1"/>
          <p:nvPr/>
        </p:nvSpPr>
        <p:spPr>
          <a:xfrm>
            <a:off x="4170288" y="2045628"/>
            <a:ext cx="854756" cy="307777"/>
          </a:xfrm>
          <a:prstGeom prst="rect">
            <a:avLst/>
          </a:prstGeom>
          <a:noFill/>
        </p:spPr>
        <p:txBody>
          <a:bodyPr wrap="square" rtlCol="0">
            <a:spAutoFit/>
          </a:bodyPr>
          <a:lstStyle/>
          <a:p>
            <a:pPr algn="ctr"/>
            <a:endParaRPr lang="en-US" sz="600" b="1" dirty="0"/>
          </a:p>
          <a:p>
            <a:pPr algn="ctr"/>
            <a:r>
              <a:rPr lang="en-US" sz="800" dirty="0" smtClean="0"/>
              <a:t>Revisit syllabus</a:t>
            </a:r>
            <a:endParaRPr lang="en-US" sz="800" dirty="0"/>
          </a:p>
        </p:txBody>
      </p:sp>
      <p:sp>
        <p:nvSpPr>
          <p:cNvPr id="151" name="TextBox 150">
            <a:extLst>
              <a:ext uri="{FF2B5EF4-FFF2-40B4-BE49-F238E27FC236}">
                <a16:creationId xmlns:a16="http://schemas.microsoft.com/office/drawing/2014/main" id="{57E4ADCC-0F9E-4753-B58A-249B37F19C88}"/>
              </a:ext>
            </a:extLst>
          </p:cNvPr>
          <p:cNvSpPr txBox="1"/>
          <p:nvPr/>
        </p:nvSpPr>
        <p:spPr>
          <a:xfrm>
            <a:off x="1870574" y="2122995"/>
            <a:ext cx="854756" cy="307777"/>
          </a:xfrm>
          <a:prstGeom prst="rect">
            <a:avLst/>
          </a:prstGeom>
          <a:noFill/>
        </p:spPr>
        <p:txBody>
          <a:bodyPr wrap="square" rtlCol="0">
            <a:spAutoFit/>
          </a:bodyPr>
          <a:lstStyle/>
          <a:p>
            <a:pPr algn="ctr"/>
            <a:endParaRPr lang="en-US" sz="600" b="1" dirty="0"/>
          </a:p>
          <a:p>
            <a:pPr algn="ctr"/>
            <a:r>
              <a:rPr lang="en-US" sz="800" dirty="0" smtClean="0"/>
              <a:t>Time-plan</a:t>
            </a:r>
            <a:endParaRPr lang="en-US" sz="800" dirty="0"/>
          </a:p>
        </p:txBody>
      </p:sp>
      <p:sp>
        <p:nvSpPr>
          <p:cNvPr id="152" name="TextBox 151">
            <a:extLst>
              <a:ext uri="{FF2B5EF4-FFF2-40B4-BE49-F238E27FC236}">
                <a16:creationId xmlns:a16="http://schemas.microsoft.com/office/drawing/2014/main" id="{57E4ADCC-0F9E-4753-B58A-249B37F19C88}"/>
              </a:ext>
            </a:extLst>
          </p:cNvPr>
          <p:cNvSpPr txBox="1"/>
          <p:nvPr/>
        </p:nvSpPr>
        <p:spPr>
          <a:xfrm>
            <a:off x="1169363" y="2924274"/>
            <a:ext cx="854756" cy="430887"/>
          </a:xfrm>
          <a:prstGeom prst="rect">
            <a:avLst/>
          </a:prstGeom>
          <a:noFill/>
        </p:spPr>
        <p:txBody>
          <a:bodyPr wrap="square" rtlCol="0">
            <a:spAutoFit/>
          </a:bodyPr>
          <a:lstStyle/>
          <a:p>
            <a:pPr algn="ctr"/>
            <a:endParaRPr lang="en-US" sz="600" b="1" dirty="0"/>
          </a:p>
          <a:p>
            <a:pPr algn="ctr"/>
            <a:r>
              <a:rPr lang="en-US" sz="800" dirty="0" smtClean="0"/>
              <a:t>Initial Practical Ideas</a:t>
            </a:r>
            <a:endParaRPr lang="en-US" sz="800" dirty="0"/>
          </a:p>
        </p:txBody>
      </p:sp>
      <p:sp>
        <p:nvSpPr>
          <p:cNvPr id="153" name="TextBox 152">
            <a:extLst>
              <a:ext uri="{FF2B5EF4-FFF2-40B4-BE49-F238E27FC236}">
                <a16:creationId xmlns:a16="http://schemas.microsoft.com/office/drawing/2014/main" id="{57E4ADCC-0F9E-4753-B58A-249B37F19C88}"/>
              </a:ext>
            </a:extLst>
          </p:cNvPr>
          <p:cNvSpPr txBox="1"/>
          <p:nvPr/>
        </p:nvSpPr>
        <p:spPr>
          <a:xfrm>
            <a:off x="2373521" y="2917267"/>
            <a:ext cx="854756" cy="307777"/>
          </a:xfrm>
          <a:prstGeom prst="rect">
            <a:avLst/>
          </a:prstGeom>
          <a:noFill/>
        </p:spPr>
        <p:txBody>
          <a:bodyPr wrap="square" rtlCol="0">
            <a:spAutoFit/>
          </a:bodyPr>
          <a:lstStyle/>
          <a:p>
            <a:pPr algn="ctr"/>
            <a:endParaRPr lang="en-US" sz="600" b="1" dirty="0"/>
          </a:p>
          <a:p>
            <a:pPr algn="ctr"/>
            <a:r>
              <a:rPr lang="en-US" sz="800" dirty="0" smtClean="0"/>
              <a:t>Design Ideas</a:t>
            </a:r>
            <a:endParaRPr lang="en-US" sz="800" dirty="0"/>
          </a:p>
        </p:txBody>
      </p:sp>
      <p:sp>
        <p:nvSpPr>
          <p:cNvPr id="154" name="TextBox 153">
            <a:extLst>
              <a:ext uri="{FF2B5EF4-FFF2-40B4-BE49-F238E27FC236}">
                <a16:creationId xmlns:a16="http://schemas.microsoft.com/office/drawing/2014/main" id="{57E4ADCC-0F9E-4753-B58A-249B37F19C88}"/>
              </a:ext>
            </a:extLst>
          </p:cNvPr>
          <p:cNvSpPr txBox="1"/>
          <p:nvPr/>
        </p:nvSpPr>
        <p:spPr>
          <a:xfrm>
            <a:off x="3165382" y="2878923"/>
            <a:ext cx="854756" cy="307777"/>
          </a:xfrm>
          <a:prstGeom prst="rect">
            <a:avLst/>
          </a:prstGeom>
          <a:noFill/>
        </p:spPr>
        <p:txBody>
          <a:bodyPr wrap="square" rtlCol="0">
            <a:spAutoFit/>
          </a:bodyPr>
          <a:lstStyle/>
          <a:p>
            <a:pPr algn="ctr"/>
            <a:endParaRPr lang="en-US" sz="600" b="1" dirty="0"/>
          </a:p>
          <a:p>
            <a:pPr algn="ctr"/>
            <a:r>
              <a:rPr lang="en-US" sz="800" dirty="0" smtClean="0"/>
              <a:t>Research</a:t>
            </a:r>
            <a:endParaRPr lang="en-US" sz="800" dirty="0"/>
          </a:p>
        </p:txBody>
      </p:sp>
      <p:sp>
        <p:nvSpPr>
          <p:cNvPr id="155" name="TextBox 154">
            <a:extLst>
              <a:ext uri="{FF2B5EF4-FFF2-40B4-BE49-F238E27FC236}">
                <a16:creationId xmlns:a16="http://schemas.microsoft.com/office/drawing/2014/main" id="{57E4ADCC-0F9E-4753-B58A-249B37F19C88}"/>
              </a:ext>
            </a:extLst>
          </p:cNvPr>
          <p:cNvSpPr txBox="1"/>
          <p:nvPr/>
        </p:nvSpPr>
        <p:spPr>
          <a:xfrm>
            <a:off x="3686006" y="2916307"/>
            <a:ext cx="854756" cy="307777"/>
          </a:xfrm>
          <a:prstGeom prst="rect">
            <a:avLst/>
          </a:prstGeom>
          <a:noFill/>
        </p:spPr>
        <p:txBody>
          <a:bodyPr wrap="square" rtlCol="0">
            <a:spAutoFit/>
          </a:bodyPr>
          <a:lstStyle/>
          <a:p>
            <a:pPr algn="ctr"/>
            <a:endParaRPr lang="en-US" sz="600" b="1" dirty="0"/>
          </a:p>
          <a:p>
            <a:pPr algn="ctr"/>
            <a:r>
              <a:rPr lang="en-US" sz="800" dirty="0" smtClean="0"/>
              <a:t>Data Response</a:t>
            </a:r>
            <a:endParaRPr lang="en-US" sz="800" dirty="0"/>
          </a:p>
        </p:txBody>
      </p:sp>
      <p:sp>
        <p:nvSpPr>
          <p:cNvPr id="156" name="TextBox 155">
            <a:extLst>
              <a:ext uri="{FF2B5EF4-FFF2-40B4-BE49-F238E27FC236}">
                <a16:creationId xmlns:a16="http://schemas.microsoft.com/office/drawing/2014/main" id="{57E4ADCC-0F9E-4753-B58A-249B37F19C88}"/>
              </a:ext>
            </a:extLst>
          </p:cNvPr>
          <p:cNvSpPr txBox="1"/>
          <p:nvPr/>
        </p:nvSpPr>
        <p:spPr>
          <a:xfrm>
            <a:off x="4680283" y="2909818"/>
            <a:ext cx="854756" cy="307777"/>
          </a:xfrm>
          <a:prstGeom prst="rect">
            <a:avLst/>
          </a:prstGeom>
          <a:noFill/>
        </p:spPr>
        <p:txBody>
          <a:bodyPr wrap="square" rtlCol="0">
            <a:spAutoFit/>
          </a:bodyPr>
          <a:lstStyle/>
          <a:p>
            <a:pPr algn="ctr"/>
            <a:endParaRPr lang="en-US" sz="600" b="1" dirty="0"/>
          </a:p>
          <a:p>
            <a:pPr algn="ctr"/>
            <a:r>
              <a:rPr lang="en-US" sz="800" dirty="0" smtClean="0"/>
              <a:t>Exam questions</a:t>
            </a:r>
            <a:endParaRPr lang="en-US" sz="800" dirty="0"/>
          </a:p>
        </p:txBody>
      </p:sp>
      <p:sp>
        <p:nvSpPr>
          <p:cNvPr id="158" name="TextBox 157">
            <a:extLst>
              <a:ext uri="{FF2B5EF4-FFF2-40B4-BE49-F238E27FC236}">
                <a16:creationId xmlns:a16="http://schemas.microsoft.com/office/drawing/2014/main" id="{57E4ADCC-0F9E-4753-B58A-249B37F19C88}"/>
              </a:ext>
            </a:extLst>
          </p:cNvPr>
          <p:cNvSpPr txBox="1"/>
          <p:nvPr/>
        </p:nvSpPr>
        <p:spPr>
          <a:xfrm>
            <a:off x="2912804" y="3164525"/>
            <a:ext cx="854756" cy="307777"/>
          </a:xfrm>
          <a:prstGeom prst="rect">
            <a:avLst/>
          </a:prstGeom>
          <a:noFill/>
        </p:spPr>
        <p:txBody>
          <a:bodyPr wrap="square" rtlCol="0">
            <a:spAutoFit/>
          </a:bodyPr>
          <a:lstStyle/>
          <a:p>
            <a:pPr algn="ctr"/>
            <a:endParaRPr lang="en-US" sz="600" b="1" dirty="0"/>
          </a:p>
          <a:p>
            <a:pPr algn="ctr"/>
            <a:r>
              <a:rPr lang="en-US" sz="800" dirty="0" smtClean="0"/>
              <a:t>Review Results</a:t>
            </a:r>
            <a:endParaRPr lang="en-US" sz="800" dirty="0"/>
          </a:p>
        </p:txBody>
      </p:sp>
      <p:sp>
        <p:nvSpPr>
          <p:cNvPr id="159" name="TextBox 158">
            <a:extLst>
              <a:ext uri="{FF2B5EF4-FFF2-40B4-BE49-F238E27FC236}">
                <a16:creationId xmlns:a16="http://schemas.microsoft.com/office/drawing/2014/main" id="{57E4ADCC-0F9E-4753-B58A-249B37F19C88}"/>
              </a:ext>
            </a:extLst>
          </p:cNvPr>
          <p:cNvSpPr txBox="1"/>
          <p:nvPr/>
        </p:nvSpPr>
        <p:spPr>
          <a:xfrm>
            <a:off x="3783473" y="3138715"/>
            <a:ext cx="854756" cy="307777"/>
          </a:xfrm>
          <a:prstGeom prst="rect">
            <a:avLst/>
          </a:prstGeom>
          <a:noFill/>
        </p:spPr>
        <p:txBody>
          <a:bodyPr wrap="square" rtlCol="0">
            <a:spAutoFit/>
          </a:bodyPr>
          <a:lstStyle/>
          <a:p>
            <a:pPr algn="ctr"/>
            <a:endParaRPr lang="en-US" sz="600" b="1" dirty="0"/>
          </a:p>
          <a:p>
            <a:pPr algn="ctr"/>
            <a:r>
              <a:rPr lang="en-US" sz="800" dirty="0" smtClean="0"/>
              <a:t>Analysis</a:t>
            </a:r>
            <a:endParaRPr lang="en-US" sz="800" dirty="0"/>
          </a:p>
        </p:txBody>
      </p:sp>
      <p:sp>
        <p:nvSpPr>
          <p:cNvPr id="162" name="TextBox 161">
            <a:extLst>
              <a:ext uri="{FF2B5EF4-FFF2-40B4-BE49-F238E27FC236}">
                <a16:creationId xmlns:a16="http://schemas.microsoft.com/office/drawing/2014/main" id="{57E4ADCC-0F9E-4753-B58A-249B37F19C88}"/>
              </a:ext>
            </a:extLst>
          </p:cNvPr>
          <p:cNvSpPr txBox="1"/>
          <p:nvPr/>
        </p:nvSpPr>
        <p:spPr>
          <a:xfrm>
            <a:off x="1849863" y="3983971"/>
            <a:ext cx="854756" cy="307777"/>
          </a:xfrm>
          <a:prstGeom prst="rect">
            <a:avLst/>
          </a:prstGeom>
          <a:noFill/>
        </p:spPr>
        <p:txBody>
          <a:bodyPr wrap="square" rtlCol="0">
            <a:spAutoFit/>
          </a:bodyPr>
          <a:lstStyle/>
          <a:p>
            <a:pPr algn="ctr"/>
            <a:endParaRPr lang="en-US" sz="600" b="1" dirty="0"/>
          </a:p>
          <a:p>
            <a:pPr algn="ctr"/>
            <a:r>
              <a:rPr lang="en-US" sz="800" dirty="0" smtClean="0"/>
              <a:t>Exam Questions</a:t>
            </a:r>
            <a:endParaRPr lang="en-US" sz="800" dirty="0"/>
          </a:p>
        </p:txBody>
      </p:sp>
      <p:sp>
        <p:nvSpPr>
          <p:cNvPr id="163" name="TextBox 162">
            <a:extLst>
              <a:ext uri="{FF2B5EF4-FFF2-40B4-BE49-F238E27FC236}">
                <a16:creationId xmlns:a16="http://schemas.microsoft.com/office/drawing/2014/main" id="{57E4ADCC-0F9E-4753-B58A-249B37F19C88}"/>
              </a:ext>
            </a:extLst>
          </p:cNvPr>
          <p:cNvSpPr txBox="1"/>
          <p:nvPr/>
        </p:nvSpPr>
        <p:spPr>
          <a:xfrm>
            <a:off x="1002632" y="4000459"/>
            <a:ext cx="854756" cy="307777"/>
          </a:xfrm>
          <a:prstGeom prst="rect">
            <a:avLst/>
          </a:prstGeom>
          <a:noFill/>
        </p:spPr>
        <p:txBody>
          <a:bodyPr wrap="square" rtlCol="0">
            <a:spAutoFit/>
          </a:bodyPr>
          <a:lstStyle/>
          <a:p>
            <a:pPr algn="ctr"/>
            <a:endParaRPr lang="en-US" sz="600" b="1" dirty="0"/>
          </a:p>
          <a:p>
            <a:pPr algn="ctr"/>
            <a:r>
              <a:rPr lang="en-US" sz="800" dirty="0" smtClean="0"/>
              <a:t>Data Response</a:t>
            </a:r>
            <a:endParaRPr lang="en-US" sz="800" dirty="0"/>
          </a:p>
        </p:txBody>
      </p:sp>
      <p:sp>
        <p:nvSpPr>
          <p:cNvPr id="164" name="TextBox 163">
            <a:extLst>
              <a:ext uri="{FF2B5EF4-FFF2-40B4-BE49-F238E27FC236}">
                <a16:creationId xmlns:a16="http://schemas.microsoft.com/office/drawing/2014/main" id="{57E4ADCC-0F9E-4753-B58A-249B37F19C88}"/>
              </a:ext>
            </a:extLst>
          </p:cNvPr>
          <p:cNvSpPr txBox="1"/>
          <p:nvPr/>
        </p:nvSpPr>
        <p:spPr>
          <a:xfrm>
            <a:off x="1856145" y="3138348"/>
            <a:ext cx="854756" cy="307777"/>
          </a:xfrm>
          <a:prstGeom prst="rect">
            <a:avLst/>
          </a:prstGeom>
          <a:noFill/>
        </p:spPr>
        <p:txBody>
          <a:bodyPr wrap="square" rtlCol="0">
            <a:spAutoFit/>
          </a:bodyPr>
          <a:lstStyle/>
          <a:p>
            <a:pPr algn="ctr"/>
            <a:endParaRPr lang="en-US" sz="600" b="1" dirty="0"/>
          </a:p>
          <a:p>
            <a:pPr algn="ctr"/>
            <a:r>
              <a:rPr lang="en-US" sz="800" dirty="0" smtClean="0"/>
              <a:t>Revisit syllabus</a:t>
            </a:r>
            <a:endParaRPr lang="en-US" sz="800" dirty="0"/>
          </a:p>
        </p:txBody>
      </p:sp>
      <p:sp>
        <p:nvSpPr>
          <p:cNvPr id="166" name="TextBox 165">
            <a:extLst>
              <a:ext uri="{FF2B5EF4-FFF2-40B4-BE49-F238E27FC236}">
                <a16:creationId xmlns:a16="http://schemas.microsoft.com/office/drawing/2014/main" id="{57E4ADCC-0F9E-4753-B58A-249B37F19C88}"/>
              </a:ext>
            </a:extLst>
          </p:cNvPr>
          <p:cNvSpPr txBox="1"/>
          <p:nvPr/>
        </p:nvSpPr>
        <p:spPr>
          <a:xfrm>
            <a:off x="4516242" y="3960662"/>
            <a:ext cx="854756" cy="307777"/>
          </a:xfrm>
          <a:prstGeom prst="rect">
            <a:avLst/>
          </a:prstGeom>
          <a:noFill/>
        </p:spPr>
        <p:txBody>
          <a:bodyPr wrap="square" rtlCol="0">
            <a:spAutoFit/>
          </a:bodyPr>
          <a:lstStyle/>
          <a:p>
            <a:pPr algn="ctr"/>
            <a:endParaRPr lang="en-US" sz="600" b="1" dirty="0"/>
          </a:p>
          <a:p>
            <a:pPr algn="ctr"/>
            <a:r>
              <a:rPr lang="en-US" sz="800" dirty="0" smtClean="0"/>
              <a:t>Research</a:t>
            </a:r>
            <a:endParaRPr lang="en-US" sz="800" dirty="0"/>
          </a:p>
        </p:txBody>
      </p:sp>
      <p:sp>
        <p:nvSpPr>
          <p:cNvPr id="168" name="TextBox 167">
            <a:extLst>
              <a:ext uri="{FF2B5EF4-FFF2-40B4-BE49-F238E27FC236}">
                <a16:creationId xmlns:a16="http://schemas.microsoft.com/office/drawing/2014/main" id="{57E4ADCC-0F9E-4753-B58A-249B37F19C88}"/>
              </a:ext>
            </a:extLst>
          </p:cNvPr>
          <p:cNvSpPr txBox="1"/>
          <p:nvPr/>
        </p:nvSpPr>
        <p:spPr>
          <a:xfrm>
            <a:off x="3176261" y="3959909"/>
            <a:ext cx="854756" cy="307777"/>
          </a:xfrm>
          <a:prstGeom prst="rect">
            <a:avLst/>
          </a:prstGeom>
          <a:noFill/>
        </p:spPr>
        <p:txBody>
          <a:bodyPr wrap="square" rtlCol="0">
            <a:spAutoFit/>
          </a:bodyPr>
          <a:lstStyle/>
          <a:p>
            <a:pPr algn="ctr"/>
            <a:endParaRPr lang="en-US" sz="600" b="1" dirty="0"/>
          </a:p>
          <a:p>
            <a:pPr algn="ctr"/>
            <a:r>
              <a:rPr lang="en-US" sz="800" dirty="0" smtClean="0"/>
              <a:t>Hypothesis</a:t>
            </a:r>
            <a:endParaRPr lang="en-US" sz="800" dirty="0"/>
          </a:p>
        </p:txBody>
      </p:sp>
      <p:sp>
        <p:nvSpPr>
          <p:cNvPr id="169" name="TextBox 168">
            <a:extLst>
              <a:ext uri="{FF2B5EF4-FFF2-40B4-BE49-F238E27FC236}">
                <a16:creationId xmlns:a16="http://schemas.microsoft.com/office/drawing/2014/main" id="{57E4ADCC-0F9E-4753-B58A-249B37F19C88}"/>
              </a:ext>
            </a:extLst>
          </p:cNvPr>
          <p:cNvSpPr txBox="1"/>
          <p:nvPr/>
        </p:nvSpPr>
        <p:spPr>
          <a:xfrm>
            <a:off x="2492075" y="3968006"/>
            <a:ext cx="854756" cy="307777"/>
          </a:xfrm>
          <a:prstGeom prst="rect">
            <a:avLst/>
          </a:prstGeom>
          <a:noFill/>
        </p:spPr>
        <p:txBody>
          <a:bodyPr wrap="square" rtlCol="0">
            <a:spAutoFit/>
          </a:bodyPr>
          <a:lstStyle/>
          <a:p>
            <a:pPr algn="ctr"/>
            <a:endParaRPr lang="en-US" sz="600" b="1" dirty="0"/>
          </a:p>
          <a:p>
            <a:pPr algn="ctr"/>
            <a:r>
              <a:rPr lang="en-US" sz="800" dirty="0" smtClean="0"/>
              <a:t>Experiments</a:t>
            </a:r>
            <a:endParaRPr lang="en-US" sz="800" dirty="0"/>
          </a:p>
        </p:txBody>
      </p:sp>
      <p:sp>
        <p:nvSpPr>
          <p:cNvPr id="170" name="TextBox 169">
            <a:extLst>
              <a:ext uri="{FF2B5EF4-FFF2-40B4-BE49-F238E27FC236}">
                <a16:creationId xmlns:a16="http://schemas.microsoft.com/office/drawing/2014/main" id="{57E4ADCC-0F9E-4753-B58A-249B37F19C88}"/>
              </a:ext>
            </a:extLst>
          </p:cNvPr>
          <p:cNvSpPr txBox="1"/>
          <p:nvPr/>
        </p:nvSpPr>
        <p:spPr>
          <a:xfrm>
            <a:off x="3163831" y="4118190"/>
            <a:ext cx="854756" cy="430887"/>
          </a:xfrm>
          <a:prstGeom prst="rect">
            <a:avLst/>
          </a:prstGeom>
          <a:noFill/>
        </p:spPr>
        <p:txBody>
          <a:bodyPr wrap="square" rtlCol="0">
            <a:spAutoFit/>
          </a:bodyPr>
          <a:lstStyle/>
          <a:p>
            <a:pPr algn="ctr"/>
            <a:endParaRPr lang="en-US" sz="600" b="1" dirty="0"/>
          </a:p>
          <a:p>
            <a:pPr algn="ctr"/>
            <a:r>
              <a:rPr lang="en-US" sz="800" dirty="0" smtClean="0"/>
              <a:t>Function of ingredients</a:t>
            </a:r>
            <a:endParaRPr lang="en-US" sz="800" dirty="0"/>
          </a:p>
        </p:txBody>
      </p:sp>
      <p:sp>
        <p:nvSpPr>
          <p:cNvPr id="171" name="TextBox 170">
            <a:extLst>
              <a:ext uri="{FF2B5EF4-FFF2-40B4-BE49-F238E27FC236}">
                <a16:creationId xmlns:a16="http://schemas.microsoft.com/office/drawing/2014/main" id="{57E4ADCC-0F9E-4753-B58A-249B37F19C88}"/>
              </a:ext>
            </a:extLst>
          </p:cNvPr>
          <p:cNvSpPr txBox="1"/>
          <p:nvPr/>
        </p:nvSpPr>
        <p:spPr>
          <a:xfrm>
            <a:off x="2450017" y="4140857"/>
            <a:ext cx="854756" cy="430887"/>
          </a:xfrm>
          <a:prstGeom prst="rect">
            <a:avLst/>
          </a:prstGeom>
          <a:noFill/>
        </p:spPr>
        <p:txBody>
          <a:bodyPr wrap="square" rtlCol="0">
            <a:spAutoFit/>
          </a:bodyPr>
          <a:lstStyle/>
          <a:p>
            <a:pPr algn="ctr"/>
            <a:endParaRPr lang="en-US" sz="600" b="1" dirty="0"/>
          </a:p>
          <a:p>
            <a:pPr algn="ctr"/>
            <a:r>
              <a:rPr lang="en-US" sz="800" dirty="0" smtClean="0"/>
              <a:t>Chemical properties</a:t>
            </a:r>
            <a:endParaRPr lang="en-US" sz="800" dirty="0"/>
          </a:p>
        </p:txBody>
      </p:sp>
      <p:sp>
        <p:nvSpPr>
          <p:cNvPr id="172" name="TextBox 171">
            <a:extLst>
              <a:ext uri="{FF2B5EF4-FFF2-40B4-BE49-F238E27FC236}">
                <a16:creationId xmlns:a16="http://schemas.microsoft.com/office/drawing/2014/main" id="{57E4ADCC-0F9E-4753-B58A-249B37F19C88}"/>
              </a:ext>
            </a:extLst>
          </p:cNvPr>
          <p:cNvSpPr txBox="1"/>
          <p:nvPr/>
        </p:nvSpPr>
        <p:spPr>
          <a:xfrm>
            <a:off x="1578388" y="4145000"/>
            <a:ext cx="1136906" cy="430887"/>
          </a:xfrm>
          <a:prstGeom prst="rect">
            <a:avLst/>
          </a:prstGeom>
          <a:noFill/>
        </p:spPr>
        <p:txBody>
          <a:bodyPr wrap="square" rtlCol="0">
            <a:spAutoFit/>
          </a:bodyPr>
          <a:lstStyle/>
          <a:p>
            <a:pPr algn="ctr"/>
            <a:endParaRPr lang="en-US" sz="600" b="1" dirty="0"/>
          </a:p>
          <a:p>
            <a:pPr algn="ctr"/>
            <a:r>
              <a:rPr lang="en-US" sz="800" dirty="0" smtClean="0"/>
              <a:t>Labelling and marketing</a:t>
            </a:r>
            <a:endParaRPr lang="en-US" sz="800" dirty="0"/>
          </a:p>
        </p:txBody>
      </p:sp>
      <p:sp>
        <p:nvSpPr>
          <p:cNvPr id="173" name="TextBox 172">
            <a:extLst>
              <a:ext uri="{FF2B5EF4-FFF2-40B4-BE49-F238E27FC236}">
                <a16:creationId xmlns:a16="http://schemas.microsoft.com/office/drawing/2014/main" id="{57E4ADCC-0F9E-4753-B58A-249B37F19C88}"/>
              </a:ext>
            </a:extLst>
          </p:cNvPr>
          <p:cNvSpPr txBox="1"/>
          <p:nvPr/>
        </p:nvSpPr>
        <p:spPr>
          <a:xfrm>
            <a:off x="612017" y="4194125"/>
            <a:ext cx="1334336" cy="430887"/>
          </a:xfrm>
          <a:prstGeom prst="rect">
            <a:avLst/>
          </a:prstGeom>
          <a:noFill/>
        </p:spPr>
        <p:txBody>
          <a:bodyPr wrap="square" rtlCol="0">
            <a:spAutoFit/>
          </a:bodyPr>
          <a:lstStyle/>
          <a:p>
            <a:pPr algn="ctr"/>
            <a:endParaRPr lang="en-US" sz="600" b="1" dirty="0"/>
          </a:p>
          <a:p>
            <a:pPr algn="ctr"/>
            <a:r>
              <a:rPr lang="en-US" sz="800" dirty="0" smtClean="0"/>
              <a:t>British and international cuisine</a:t>
            </a:r>
            <a:endParaRPr lang="en-US" sz="800" dirty="0"/>
          </a:p>
        </p:txBody>
      </p:sp>
      <p:sp>
        <p:nvSpPr>
          <p:cNvPr id="174" name="TextBox 173">
            <a:extLst>
              <a:ext uri="{FF2B5EF4-FFF2-40B4-BE49-F238E27FC236}">
                <a16:creationId xmlns:a16="http://schemas.microsoft.com/office/drawing/2014/main" id="{57E4ADCC-0F9E-4753-B58A-249B37F19C88}"/>
              </a:ext>
            </a:extLst>
          </p:cNvPr>
          <p:cNvSpPr txBox="1"/>
          <p:nvPr/>
        </p:nvSpPr>
        <p:spPr>
          <a:xfrm>
            <a:off x="1820996" y="5061213"/>
            <a:ext cx="1032122" cy="307777"/>
          </a:xfrm>
          <a:prstGeom prst="rect">
            <a:avLst/>
          </a:prstGeom>
          <a:noFill/>
        </p:spPr>
        <p:txBody>
          <a:bodyPr wrap="square" rtlCol="0">
            <a:spAutoFit/>
          </a:bodyPr>
          <a:lstStyle/>
          <a:p>
            <a:pPr algn="ctr"/>
            <a:endParaRPr lang="en-US" sz="600" b="1" dirty="0"/>
          </a:p>
          <a:p>
            <a:pPr algn="ctr"/>
            <a:r>
              <a:rPr lang="en-US" sz="800" dirty="0" smtClean="0"/>
              <a:t>Factors affecting</a:t>
            </a:r>
            <a:endParaRPr lang="en-US" sz="800" dirty="0"/>
          </a:p>
        </p:txBody>
      </p:sp>
      <p:sp>
        <p:nvSpPr>
          <p:cNvPr id="175" name="TextBox 174">
            <a:extLst>
              <a:ext uri="{FF2B5EF4-FFF2-40B4-BE49-F238E27FC236}">
                <a16:creationId xmlns:a16="http://schemas.microsoft.com/office/drawing/2014/main" id="{57E4ADCC-0F9E-4753-B58A-249B37F19C88}"/>
              </a:ext>
            </a:extLst>
          </p:cNvPr>
          <p:cNvSpPr txBox="1"/>
          <p:nvPr/>
        </p:nvSpPr>
        <p:spPr>
          <a:xfrm>
            <a:off x="887239" y="5080662"/>
            <a:ext cx="1106437" cy="307777"/>
          </a:xfrm>
          <a:prstGeom prst="rect">
            <a:avLst/>
          </a:prstGeom>
          <a:noFill/>
        </p:spPr>
        <p:txBody>
          <a:bodyPr wrap="square" rtlCol="0">
            <a:spAutoFit/>
          </a:bodyPr>
          <a:lstStyle/>
          <a:p>
            <a:pPr algn="ctr"/>
            <a:endParaRPr lang="en-US" sz="600" b="1" dirty="0"/>
          </a:p>
          <a:p>
            <a:pPr algn="ctr"/>
            <a:r>
              <a:rPr lang="en-US" sz="800" dirty="0" smtClean="0"/>
              <a:t>Sensory evaluation</a:t>
            </a:r>
            <a:endParaRPr lang="en-US" sz="800" dirty="0"/>
          </a:p>
        </p:txBody>
      </p:sp>
      <p:sp>
        <p:nvSpPr>
          <p:cNvPr id="176" name="TextBox 175">
            <a:extLst>
              <a:ext uri="{FF2B5EF4-FFF2-40B4-BE49-F238E27FC236}">
                <a16:creationId xmlns:a16="http://schemas.microsoft.com/office/drawing/2014/main" id="{57E4ADCC-0F9E-4753-B58A-249B37F19C88}"/>
              </a:ext>
            </a:extLst>
          </p:cNvPr>
          <p:cNvSpPr txBox="1"/>
          <p:nvPr/>
        </p:nvSpPr>
        <p:spPr>
          <a:xfrm>
            <a:off x="4615073" y="4250053"/>
            <a:ext cx="854756" cy="307777"/>
          </a:xfrm>
          <a:prstGeom prst="rect">
            <a:avLst/>
          </a:prstGeom>
          <a:noFill/>
        </p:spPr>
        <p:txBody>
          <a:bodyPr wrap="square" rtlCol="0">
            <a:spAutoFit/>
          </a:bodyPr>
          <a:lstStyle/>
          <a:p>
            <a:pPr algn="ctr"/>
            <a:endParaRPr lang="en-US" sz="600" b="1" dirty="0"/>
          </a:p>
          <a:p>
            <a:pPr algn="ctr"/>
            <a:r>
              <a:rPr lang="en-US" sz="800" dirty="0" smtClean="0"/>
              <a:t>Sustainability</a:t>
            </a:r>
            <a:endParaRPr lang="en-US" sz="800" dirty="0"/>
          </a:p>
        </p:txBody>
      </p:sp>
      <p:sp>
        <p:nvSpPr>
          <p:cNvPr id="177" name="TextBox 176">
            <a:extLst>
              <a:ext uri="{FF2B5EF4-FFF2-40B4-BE49-F238E27FC236}">
                <a16:creationId xmlns:a16="http://schemas.microsoft.com/office/drawing/2014/main" id="{57E4ADCC-0F9E-4753-B58A-249B37F19C88}"/>
              </a:ext>
            </a:extLst>
          </p:cNvPr>
          <p:cNvSpPr txBox="1"/>
          <p:nvPr/>
        </p:nvSpPr>
        <p:spPr>
          <a:xfrm>
            <a:off x="3861637" y="4243995"/>
            <a:ext cx="854756" cy="307777"/>
          </a:xfrm>
          <a:prstGeom prst="rect">
            <a:avLst/>
          </a:prstGeom>
          <a:noFill/>
        </p:spPr>
        <p:txBody>
          <a:bodyPr wrap="square" rtlCol="0">
            <a:spAutoFit/>
          </a:bodyPr>
          <a:lstStyle/>
          <a:p>
            <a:pPr algn="ctr"/>
            <a:endParaRPr lang="en-US" sz="600" b="1" dirty="0"/>
          </a:p>
          <a:p>
            <a:pPr algn="ctr"/>
            <a:r>
              <a:rPr lang="en-US" sz="800" dirty="0" smtClean="0"/>
              <a:t>Processing</a:t>
            </a:r>
            <a:endParaRPr lang="en-US" sz="800" dirty="0"/>
          </a:p>
        </p:txBody>
      </p:sp>
      <p:sp>
        <p:nvSpPr>
          <p:cNvPr id="178" name="TextBox 177">
            <a:extLst>
              <a:ext uri="{FF2B5EF4-FFF2-40B4-BE49-F238E27FC236}">
                <a16:creationId xmlns:a16="http://schemas.microsoft.com/office/drawing/2014/main" id="{57E4ADCC-0F9E-4753-B58A-249B37F19C88}"/>
              </a:ext>
            </a:extLst>
          </p:cNvPr>
          <p:cNvSpPr txBox="1"/>
          <p:nvPr/>
        </p:nvSpPr>
        <p:spPr>
          <a:xfrm>
            <a:off x="4641078" y="5115004"/>
            <a:ext cx="1220146" cy="307777"/>
          </a:xfrm>
          <a:prstGeom prst="rect">
            <a:avLst/>
          </a:prstGeom>
          <a:noFill/>
        </p:spPr>
        <p:txBody>
          <a:bodyPr wrap="square" rtlCol="0">
            <a:spAutoFit/>
          </a:bodyPr>
          <a:lstStyle/>
          <a:p>
            <a:pPr algn="ctr"/>
            <a:endParaRPr lang="en-US" sz="600" b="1" dirty="0"/>
          </a:p>
          <a:p>
            <a:pPr algn="ctr"/>
            <a:r>
              <a:rPr lang="en-US" sz="800" dirty="0" smtClean="0"/>
              <a:t>Environmental impact</a:t>
            </a:r>
            <a:endParaRPr lang="en-US" sz="800" dirty="0"/>
          </a:p>
        </p:txBody>
      </p:sp>
      <p:sp>
        <p:nvSpPr>
          <p:cNvPr id="180" name="TextBox 179">
            <a:extLst>
              <a:ext uri="{FF2B5EF4-FFF2-40B4-BE49-F238E27FC236}">
                <a16:creationId xmlns:a16="http://schemas.microsoft.com/office/drawing/2014/main" id="{57E4ADCC-0F9E-4753-B58A-249B37F19C88}"/>
              </a:ext>
            </a:extLst>
          </p:cNvPr>
          <p:cNvSpPr txBox="1"/>
          <p:nvPr/>
        </p:nvSpPr>
        <p:spPr>
          <a:xfrm>
            <a:off x="3965068" y="5085236"/>
            <a:ext cx="854756" cy="307777"/>
          </a:xfrm>
          <a:prstGeom prst="rect">
            <a:avLst/>
          </a:prstGeom>
          <a:noFill/>
        </p:spPr>
        <p:txBody>
          <a:bodyPr wrap="square" rtlCol="0">
            <a:spAutoFit/>
          </a:bodyPr>
          <a:lstStyle/>
          <a:p>
            <a:pPr algn="ctr"/>
            <a:endParaRPr lang="en-US" sz="600" b="1" dirty="0"/>
          </a:p>
          <a:p>
            <a:pPr algn="ctr"/>
            <a:r>
              <a:rPr lang="en-US" sz="800" dirty="0" smtClean="0"/>
              <a:t>Production</a:t>
            </a:r>
            <a:endParaRPr lang="en-US" sz="800" dirty="0"/>
          </a:p>
        </p:txBody>
      </p:sp>
      <p:sp>
        <p:nvSpPr>
          <p:cNvPr id="181" name="TextBox 180">
            <a:extLst>
              <a:ext uri="{FF2B5EF4-FFF2-40B4-BE49-F238E27FC236}">
                <a16:creationId xmlns:a16="http://schemas.microsoft.com/office/drawing/2014/main" id="{57E4ADCC-0F9E-4753-B58A-249B37F19C88}"/>
              </a:ext>
            </a:extLst>
          </p:cNvPr>
          <p:cNvSpPr txBox="1"/>
          <p:nvPr/>
        </p:nvSpPr>
        <p:spPr>
          <a:xfrm>
            <a:off x="3210017" y="5066466"/>
            <a:ext cx="918872" cy="307777"/>
          </a:xfrm>
          <a:prstGeom prst="rect">
            <a:avLst/>
          </a:prstGeom>
          <a:noFill/>
        </p:spPr>
        <p:txBody>
          <a:bodyPr wrap="square" rtlCol="0">
            <a:spAutoFit/>
          </a:bodyPr>
          <a:lstStyle/>
          <a:p>
            <a:pPr algn="ctr"/>
            <a:endParaRPr lang="en-US" sz="600" b="1" dirty="0"/>
          </a:p>
          <a:p>
            <a:pPr algn="ctr"/>
            <a:r>
              <a:rPr lang="en-US" sz="800" dirty="0" smtClean="0"/>
              <a:t>Cooking methods</a:t>
            </a:r>
            <a:endParaRPr lang="en-US" sz="800" dirty="0"/>
          </a:p>
        </p:txBody>
      </p:sp>
      <p:sp>
        <p:nvSpPr>
          <p:cNvPr id="182" name="TextBox 181">
            <a:extLst>
              <a:ext uri="{FF2B5EF4-FFF2-40B4-BE49-F238E27FC236}">
                <a16:creationId xmlns:a16="http://schemas.microsoft.com/office/drawing/2014/main" id="{57E4ADCC-0F9E-4753-B58A-249B37F19C88}"/>
              </a:ext>
            </a:extLst>
          </p:cNvPr>
          <p:cNvSpPr txBox="1"/>
          <p:nvPr/>
        </p:nvSpPr>
        <p:spPr>
          <a:xfrm>
            <a:off x="2515300" y="4954323"/>
            <a:ext cx="854756" cy="307777"/>
          </a:xfrm>
          <a:prstGeom prst="rect">
            <a:avLst/>
          </a:prstGeom>
          <a:noFill/>
        </p:spPr>
        <p:txBody>
          <a:bodyPr wrap="square" rtlCol="0">
            <a:spAutoFit/>
          </a:bodyPr>
          <a:lstStyle/>
          <a:p>
            <a:pPr algn="ctr"/>
            <a:endParaRPr lang="en-US" sz="600" b="1" dirty="0"/>
          </a:p>
          <a:p>
            <a:pPr algn="ctr"/>
            <a:r>
              <a:rPr lang="en-US" sz="800" dirty="0" smtClean="0"/>
              <a:t>Heat transfer</a:t>
            </a:r>
            <a:endParaRPr lang="en-US" sz="800" dirty="0"/>
          </a:p>
        </p:txBody>
      </p:sp>
      <p:sp>
        <p:nvSpPr>
          <p:cNvPr id="184" name="TextBox 183">
            <a:extLst>
              <a:ext uri="{FF2B5EF4-FFF2-40B4-BE49-F238E27FC236}">
                <a16:creationId xmlns:a16="http://schemas.microsoft.com/office/drawing/2014/main" id="{57E4ADCC-0F9E-4753-B58A-249B37F19C88}"/>
              </a:ext>
            </a:extLst>
          </p:cNvPr>
          <p:cNvSpPr txBox="1"/>
          <p:nvPr/>
        </p:nvSpPr>
        <p:spPr>
          <a:xfrm>
            <a:off x="3095981" y="5291577"/>
            <a:ext cx="854756" cy="307777"/>
          </a:xfrm>
          <a:prstGeom prst="rect">
            <a:avLst/>
          </a:prstGeom>
          <a:noFill/>
        </p:spPr>
        <p:txBody>
          <a:bodyPr wrap="square" rtlCol="0">
            <a:spAutoFit/>
          </a:bodyPr>
          <a:lstStyle/>
          <a:p>
            <a:pPr algn="ctr"/>
            <a:endParaRPr lang="en-US" sz="600" b="1" dirty="0"/>
          </a:p>
          <a:p>
            <a:pPr algn="ctr"/>
            <a:r>
              <a:rPr lang="en-US" sz="800" dirty="0" smtClean="0"/>
              <a:t>Macronutrients</a:t>
            </a:r>
            <a:endParaRPr lang="en-US" sz="800" dirty="0"/>
          </a:p>
        </p:txBody>
      </p:sp>
      <p:sp>
        <p:nvSpPr>
          <p:cNvPr id="185" name="TextBox 184">
            <a:extLst>
              <a:ext uri="{FF2B5EF4-FFF2-40B4-BE49-F238E27FC236}">
                <a16:creationId xmlns:a16="http://schemas.microsoft.com/office/drawing/2014/main" id="{57E4ADCC-0F9E-4753-B58A-249B37F19C88}"/>
              </a:ext>
            </a:extLst>
          </p:cNvPr>
          <p:cNvSpPr txBox="1"/>
          <p:nvPr/>
        </p:nvSpPr>
        <p:spPr>
          <a:xfrm>
            <a:off x="2506792" y="5190995"/>
            <a:ext cx="854756" cy="307777"/>
          </a:xfrm>
          <a:prstGeom prst="rect">
            <a:avLst/>
          </a:prstGeom>
          <a:noFill/>
        </p:spPr>
        <p:txBody>
          <a:bodyPr wrap="square" rtlCol="0">
            <a:spAutoFit/>
          </a:bodyPr>
          <a:lstStyle/>
          <a:p>
            <a:pPr algn="ctr"/>
            <a:endParaRPr lang="en-US" sz="600" b="1" dirty="0"/>
          </a:p>
          <a:p>
            <a:pPr algn="ctr"/>
            <a:r>
              <a:rPr lang="en-US" sz="800" dirty="0" smtClean="0"/>
              <a:t>Micronutrients</a:t>
            </a:r>
            <a:endParaRPr lang="en-US" sz="800" dirty="0"/>
          </a:p>
        </p:txBody>
      </p:sp>
      <p:sp>
        <p:nvSpPr>
          <p:cNvPr id="186" name="TextBox 185">
            <a:extLst>
              <a:ext uri="{FF2B5EF4-FFF2-40B4-BE49-F238E27FC236}">
                <a16:creationId xmlns:a16="http://schemas.microsoft.com/office/drawing/2014/main" id="{57E4ADCC-0F9E-4753-B58A-249B37F19C88}"/>
              </a:ext>
            </a:extLst>
          </p:cNvPr>
          <p:cNvSpPr txBox="1"/>
          <p:nvPr/>
        </p:nvSpPr>
        <p:spPr>
          <a:xfrm>
            <a:off x="1857294" y="5322562"/>
            <a:ext cx="854756" cy="307777"/>
          </a:xfrm>
          <a:prstGeom prst="rect">
            <a:avLst/>
          </a:prstGeom>
          <a:noFill/>
        </p:spPr>
        <p:txBody>
          <a:bodyPr wrap="square" rtlCol="0">
            <a:spAutoFit/>
          </a:bodyPr>
          <a:lstStyle/>
          <a:p>
            <a:pPr algn="ctr"/>
            <a:endParaRPr lang="en-US" sz="600" b="1" dirty="0"/>
          </a:p>
          <a:p>
            <a:pPr algn="ctr"/>
            <a:r>
              <a:rPr lang="en-US" sz="800" dirty="0" smtClean="0"/>
              <a:t>Eatwell guide</a:t>
            </a:r>
            <a:endParaRPr lang="en-US" sz="800" dirty="0"/>
          </a:p>
        </p:txBody>
      </p:sp>
      <p:sp>
        <p:nvSpPr>
          <p:cNvPr id="187" name="TextBox 186">
            <a:extLst>
              <a:ext uri="{FF2B5EF4-FFF2-40B4-BE49-F238E27FC236}">
                <a16:creationId xmlns:a16="http://schemas.microsoft.com/office/drawing/2014/main" id="{57E4ADCC-0F9E-4753-B58A-249B37F19C88}"/>
              </a:ext>
            </a:extLst>
          </p:cNvPr>
          <p:cNvSpPr txBox="1"/>
          <p:nvPr/>
        </p:nvSpPr>
        <p:spPr>
          <a:xfrm>
            <a:off x="1131728" y="5295168"/>
            <a:ext cx="854756" cy="307777"/>
          </a:xfrm>
          <a:prstGeom prst="rect">
            <a:avLst/>
          </a:prstGeom>
          <a:noFill/>
        </p:spPr>
        <p:txBody>
          <a:bodyPr wrap="square" rtlCol="0">
            <a:spAutoFit/>
          </a:bodyPr>
          <a:lstStyle/>
          <a:p>
            <a:pPr algn="ctr"/>
            <a:endParaRPr lang="en-US" sz="600" b="1" dirty="0"/>
          </a:p>
          <a:p>
            <a:pPr algn="ctr"/>
            <a:r>
              <a:rPr lang="en-US" sz="800" dirty="0" smtClean="0"/>
              <a:t>Target groups</a:t>
            </a:r>
            <a:endParaRPr lang="en-US" sz="800" dirty="0"/>
          </a:p>
        </p:txBody>
      </p:sp>
      <p:sp>
        <p:nvSpPr>
          <p:cNvPr id="188" name="TextBox 187">
            <a:extLst>
              <a:ext uri="{FF2B5EF4-FFF2-40B4-BE49-F238E27FC236}">
                <a16:creationId xmlns:a16="http://schemas.microsoft.com/office/drawing/2014/main" id="{57E4ADCC-0F9E-4753-B58A-249B37F19C88}"/>
              </a:ext>
            </a:extLst>
          </p:cNvPr>
          <p:cNvSpPr txBox="1"/>
          <p:nvPr/>
        </p:nvSpPr>
        <p:spPr>
          <a:xfrm>
            <a:off x="1828802" y="6135545"/>
            <a:ext cx="854756" cy="307777"/>
          </a:xfrm>
          <a:prstGeom prst="rect">
            <a:avLst/>
          </a:prstGeom>
          <a:noFill/>
        </p:spPr>
        <p:txBody>
          <a:bodyPr wrap="square" rtlCol="0">
            <a:spAutoFit/>
          </a:bodyPr>
          <a:lstStyle/>
          <a:p>
            <a:pPr algn="ctr"/>
            <a:endParaRPr lang="en-US" sz="600" b="1" dirty="0"/>
          </a:p>
          <a:p>
            <a:pPr algn="ctr"/>
            <a:r>
              <a:rPr lang="en-US" sz="800" dirty="0"/>
              <a:t>D</a:t>
            </a:r>
            <a:r>
              <a:rPr lang="en-US" sz="800" dirty="0" smtClean="0"/>
              <a:t>ietary needs</a:t>
            </a:r>
            <a:endParaRPr lang="en-US" sz="800" dirty="0"/>
          </a:p>
        </p:txBody>
      </p:sp>
      <p:sp>
        <p:nvSpPr>
          <p:cNvPr id="190" name="TextBox 189">
            <a:extLst>
              <a:ext uri="{FF2B5EF4-FFF2-40B4-BE49-F238E27FC236}">
                <a16:creationId xmlns:a16="http://schemas.microsoft.com/office/drawing/2014/main" id="{57E4ADCC-0F9E-4753-B58A-249B37F19C88}"/>
              </a:ext>
            </a:extLst>
          </p:cNvPr>
          <p:cNvSpPr txBox="1"/>
          <p:nvPr/>
        </p:nvSpPr>
        <p:spPr>
          <a:xfrm>
            <a:off x="1121350" y="6124240"/>
            <a:ext cx="854756" cy="307777"/>
          </a:xfrm>
          <a:prstGeom prst="rect">
            <a:avLst/>
          </a:prstGeom>
          <a:noFill/>
        </p:spPr>
        <p:txBody>
          <a:bodyPr wrap="square" rtlCol="0">
            <a:spAutoFit/>
          </a:bodyPr>
          <a:lstStyle/>
          <a:p>
            <a:pPr algn="ctr"/>
            <a:endParaRPr lang="en-US" sz="600" b="1" dirty="0"/>
          </a:p>
          <a:p>
            <a:pPr algn="ctr"/>
            <a:r>
              <a:rPr lang="en-US" sz="800" dirty="0" smtClean="0"/>
              <a:t>Meal planning</a:t>
            </a:r>
            <a:endParaRPr lang="en-US" sz="800" dirty="0"/>
          </a:p>
        </p:txBody>
      </p:sp>
      <p:sp>
        <p:nvSpPr>
          <p:cNvPr id="191" name="TextBox 190">
            <a:extLst>
              <a:ext uri="{FF2B5EF4-FFF2-40B4-BE49-F238E27FC236}">
                <a16:creationId xmlns:a16="http://schemas.microsoft.com/office/drawing/2014/main" id="{57E4ADCC-0F9E-4753-B58A-249B37F19C88}"/>
              </a:ext>
            </a:extLst>
          </p:cNvPr>
          <p:cNvSpPr txBox="1"/>
          <p:nvPr/>
        </p:nvSpPr>
        <p:spPr>
          <a:xfrm>
            <a:off x="4685171" y="5323598"/>
            <a:ext cx="854756" cy="307777"/>
          </a:xfrm>
          <a:prstGeom prst="rect">
            <a:avLst/>
          </a:prstGeom>
          <a:noFill/>
        </p:spPr>
        <p:txBody>
          <a:bodyPr wrap="square" rtlCol="0">
            <a:spAutoFit/>
          </a:bodyPr>
          <a:lstStyle/>
          <a:p>
            <a:pPr algn="ctr"/>
            <a:endParaRPr lang="en-US" sz="600" b="1" dirty="0"/>
          </a:p>
          <a:p>
            <a:pPr algn="ctr"/>
            <a:r>
              <a:rPr lang="en-US" sz="800" dirty="0" smtClean="0"/>
              <a:t>Food spoilage</a:t>
            </a:r>
            <a:endParaRPr lang="en-US" sz="800" dirty="0"/>
          </a:p>
        </p:txBody>
      </p:sp>
      <p:sp>
        <p:nvSpPr>
          <p:cNvPr id="192" name="TextBox 191">
            <a:extLst>
              <a:ext uri="{FF2B5EF4-FFF2-40B4-BE49-F238E27FC236}">
                <a16:creationId xmlns:a16="http://schemas.microsoft.com/office/drawing/2014/main" id="{57E4ADCC-0F9E-4753-B58A-249B37F19C88}"/>
              </a:ext>
            </a:extLst>
          </p:cNvPr>
          <p:cNvSpPr txBox="1"/>
          <p:nvPr/>
        </p:nvSpPr>
        <p:spPr>
          <a:xfrm>
            <a:off x="3792875" y="5317709"/>
            <a:ext cx="854756" cy="307777"/>
          </a:xfrm>
          <a:prstGeom prst="rect">
            <a:avLst/>
          </a:prstGeom>
          <a:noFill/>
        </p:spPr>
        <p:txBody>
          <a:bodyPr wrap="square" rtlCol="0">
            <a:spAutoFit/>
          </a:bodyPr>
          <a:lstStyle/>
          <a:p>
            <a:pPr algn="ctr"/>
            <a:endParaRPr lang="en-US" sz="600" b="1" dirty="0"/>
          </a:p>
          <a:p>
            <a:pPr algn="ctr"/>
            <a:r>
              <a:rPr lang="en-US" sz="800" dirty="0" smtClean="0"/>
              <a:t>Food poisoning</a:t>
            </a:r>
            <a:endParaRPr lang="en-US" sz="800" dirty="0"/>
          </a:p>
        </p:txBody>
      </p:sp>
      <p:sp>
        <p:nvSpPr>
          <p:cNvPr id="193" name="TextBox 192">
            <a:extLst>
              <a:ext uri="{FF2B5EF4-FFF2-40B4-BE49-F238E27FC236}">
                <a16:creationId xmlns:a16="http://schemas.microsoft.com/office/drawing/2014/main" id="{57E4ADCC-0F9E-4753-B58A-249B37F19C88}"/>
              </a:ext>
            </a:extLst>
          </p:cNvPr>
          <p:cNvSpPr txBox="1"/>
          <p:nvPr/>
        </p:nvSpPr>
        <p:spPr>
          <a:xfrm>
            <a:off x="4430113" y="6113140"/>
            <a:ext cx="1179744" cy="430887"/>
          </a:xfrm>
          <a:prstGeom prst="rect">
            <a:avLst/>
          </a:prstGeom>
          <a:noFill/>
        </p:spPr>
        <p:txBody>
          <a:bodyPr wrap="square" rtlCol="0">
            <a:spAutoFit/>
          </a:bodyPr>
          <a:lstStyle/>
          <a:p>
            <a:pPr algn="ctr"/>
            <a:endParaRPr lang="en-US" sz="600" b="1" dirty="0"/>
          </a:p>
          <a:p>
            <a:pPr algn="ctr"/>
            <a:r>
              <a:rPr lang="en-US" sz="800" dirty="0" smtClean="0"/>
              <a:t>Preparing, cooking and storing food safely</a:t>
            </a:r>
            <a:endParaRPr lang="en-US" sz="800" dirty="0"/>
          </a:p>
        </p:txBody>
      </p:sp>
      <p:sp>
        <p:nvSpPr>
          <p:cNvPr id="194" name="TextBox 193">
            <a:extLst>
              <a:ext uri="{FF2B5EF4-FFF2-40B4-BE49-F238E27FC236}">
                <a16:creationId xmlns:a16="http://schemas.microsoft.com/office/drawing/2014/main" id="{57E4ADCC-0F9E-4753-B58A-249B37F19C88}"/>
              </a:ext>
            </a:extLst>
          </p:cNvPr>
          <p:cNvSpPr txBox="1"/>
          <p:nvPr/>
        </p:nvSpPr>
        <p:spPr>
          <a:xfrm>
            <a:off x="3713575" y="6164299"/>
            <a:ext cx="941014" cy="307777"/>
          </a:xfrm>
          <a:prstGeom prst="rect">
            <a:avLst/>
          </a:prstGeom>
          <a:noFill/>
        </p:spPr>
        <p:txBody>
          <a:bodyPr wrap="square" rtlCol="0">
            <a:spAutoFit/>
          </a:bodyPr>
          <a:lstStyle/>
          <a:p>
            <a:pPr algn="ctr"/>
            <a:endParaRPr lang="en-US" sz="600" b="1" dirty="0"/>
          </a:p>
          <a:p>
            <a:pPr algn="ctr"/>
            <a:r>
              <a:rPr lang="en-US" sz="800" dirty="0" smtClean="0"/>
              <a:t>Personal hygiene</a:t>
            </a:r>
            <a:endParaRPr lang="en-US" sz="800" dirty="0"/>
          </a:p>
        </p:txBody>
      </p:sp>
      <p:sp>
        <p:nvSpPr>
          <p:cNvPr id="196" name="TextBox 195">
            <a:extLst>
              <a:ext uri="{FF2B5EF4-FFF2-40B4-BE49-F238E27FC236}">
                <a16:creationId xmlns:a16="http://schemas.microsoft.com/office/drawing/2014/main" id="{57E4ADCC-0F9E-4753-B58A-249B37F19C88}"/>
              </a:ext>
            </a:extLst>
          </p:cNvPr>
          <p:cNvSpPr txBox="1"/>
          <p:nvPr/>
        </p:nvSpPr>
        <p:spPr>
          <a:xfrm>
            <a:off x="2619059" y="6119145"/>
            <a:ext cx="1180742" cy="307777"/>
          </a:xfrm>
          <a:prstGeom prst="rect">
            <a:avLst/>
          </a:prstGeom>
          <a:noFill/>
        </p:spPr>
        <p:txBody>
          <a:bodyPr wrap="square" rtlCol="0">
            <a:spAutoFit/>
          </a:bodyPr>
          <a:lstStyle/>
          <a:p>
            <a:pPr algn="ctr"/>
            <a:endParaRPr lang="en-US" sz="600" b="1" dirty="0"/>
          </a:p>
          <a:p>
            <a:pPr algn="ctr"/>
            <a:r>
              <a:rPr lang="en-US" sz="800" dirty="0" smtClean="0"/>
              <a:t>Excess and deficiencies</a:t>
            </a:r>
            <a:endParaRPr lang="en-US" sz="800" dirty="0"/>
          </a:p>
        </p:txBody>
      </p:sp>
      <p:sp>
        <p:nvSpPr>
          <p:cNvPr id="198" name="TextBox 197">
            <a:extLst>
              <a:ext uri="{FF2B5EF4-FFF2-40B4-BE49-F238E27FC236}">
                <a16:creationId xmlns:a16="http://schemas.microsoft.com/office/drawing/2014/main" id="{57E4ADCC-0F9E-4753-B58A-249B37F19C88}"/>
              </a:ext>
            </a:extLst>
          </p:cNvPr>
          <p:cNvSpPr txBox="1"/>
          <p:nvPr/>
        </p:nvSpPr>
        <p:spPr>
          <a:xfrm>
            <a:off x="3855137" y="8335944"/>
            <a:ext cx="854756" cy="307777"/>
          </a:xfrm>
          <a:prstGeom prst="rect">
            <a:avLst/>
          </a:prstGeom>
          <a:noFill/>
        </p:spPr>
        <p:txBody>
          <a:bodyPr wrap="square" rtlCol="0">
            <a:spAutoFit/>
          </a:bodyPr>
          <a:lstStyle/>
          <a:p>
            <a:pPr algn="ctr"/>
            <a:endParaRPr lang="en-US" sz="600" b="1" dirty="0"/>
          </a:p>
          <a:p>
            <a:pPr algn="ctr"/>
            <a:r>
              <a:rPr lang="en-US" sz="800" dirty="0" smtClean="0"/>
              <a:t>Storage of food</a:t>
            </a:r>
            <a:endParaRPr lang="en-US" sz="800" dirty="0"/>
          </a:p>
        </p:txBody>
      </p:sp>
      <p:sp>
        <p:nvSpPr>
          <p:cNvPr id="200" name="TextBox 199">
            <a:extLst>
              <a:ext uri="{FF2B5EF4-FFF2-40B4-BE49-F238E27FC236}">
                <a16:creationId xmlns:a16="http://schemas.microsoft.com/office/drawing/2014/main" id="{57E4ADCC-0F9E-4753-B58A-249B37F19C88}"/>
              </a:ext>
            </a:extLst>
          </p:cNvPr>
          <p:cNvSpPr txBox="1"/>
          <p:nvPr/>
        </p:nvSpPr>
        <p:spPr>
          <a:xfrm>
            <a:off x="4540762" y="8327158"/>
            <a:ext cx="854756" cy="430887"/>
          </a:xfrm>
          <a:prstGeom prst="rect">
            <a:avLst/>
          </a:prstGeom>
          <a:noFill/>
        </p:spPr>
        <p:txBody>
          <a:bodyPr wrap="square" rtlCol="0">
            <a:spAutoFit/>
          </a:bodyPr>
          <a:lstStyle/>
          <a:p>
            <a:pPr algn="ctr"/>
            <a:endParaRPr lang="en-US" sz="600" b="1" dirty="0"/>
          </a:p>
          <a:p>
            <a:pPr algn="ctr"/>
            <a:r>
              <a:rPr lang="en-US" sz="800" dirty="0" smtClean="0"/>
              <a:t>Personal hygiene</a:t>
            </a:r>
            <a:endParaRPr lang="en-US" sz="800" dirty="0"/>
          </a:p>
        </p:txBody>
      </p:sp>
      <p:sp>
        <p:nvSpPr>
          <p:cNvPr id="201" name="TextBox 200">
            <a:extLst>
              <a:ext uri="{FF2B5EF4-FFF2-40B4-BE49-F238E27FC236}">
                <a16:creationId xmlns:a16="http://schemas.microsoft.com/office/drawing/2014/main" id="{57E4ADCC-0F9E-4753-B58A-249B37F19C88}"/>
              </a:ext>
            </a:extLst>
          </p:cNvPr>
          <p:cNvSpPr txBox="1"/>
          <p:nvPr/>
        </p:nvSpPr>
        <p:spPr>
          <a:xfrm>
            <a:off x="887239" y="7340388"/>
            <a:ext cx="854756" cy="430887"/>
          </a:xfrm>
          <a:prstGeom prst="rect">
            <a:avLst/>
          </a:prstGeom>
          <a:noFill/>
        </p:spPr>
        <p:txBody>
          <a:bodyPr wrap="square" rtlCol="0">
            <a:spAutoFit/>
          </a:bodyPr>
          <a:lstStyle/>
          <a:p>
            <a:pPr algn="ctr"/>
            <a:endParaRPr lang="en-US" sz="600" b="1" dirty="0"/>
          </a:p>
          <a:p>
            <a:pPr algn="ctr"/>
            <a:r>
              <a:rPr lang="en-US" sz="800" dirty="0" smtClean="0"/>
              <a:t>Skill based practical</a:t>
            </a:r>
            <a:endParaRPr lang="en-US" sz="800" dirty="0"/>
          </a:p>
        </p:txBody>
      </p:sp>
      <p:sp>
        <p:nvSpPr>
          <p:cNvPr id="202" name="TextBox 201">
            <a:extLst>
              <a:ext uri="{FF2B5EF4-FFF2-40B4-BE49-F238E27FC236}">
                <a16:creationId xmlns:a16="http://schemas.microsoft.com/office/drawing/2014/main" id="{57E4ADCC-0F9E-4753-B58A-249B37F19C88}"/>
              </a:ext>
            </a:extLst>
          </p:cNvPr>
          <p:cNvSpPr txBox="1"/>
          <p:nvPr/>
        </p:nvSpPr>
        <p:spPr>
          <a:xfrm>
            <a:off x="2707747" y="8306846"/>
            <a:ext cx="1028059" cy="307777"/>
          </a:xfrm>
          <a:prstGeom prst="rect">
            <a:avLst/>
          </a:prstGeom>
          <a:noFill/>
        </p:spPr>
        <p:txBody>
          <a:bodyPr wrap="square" rtlCol="0">
            <a:spAutoFit/>
          </a:bodyPr>
          <a:lstStyle/>
          <a:p>
            <a:pPr algn="ctr"/>
            <a:endParaRPr lang="en-US" sz="600" b="1" dirty="0"/>
          </a:p>
          <a:p>
            <a:pPr algn="ctr"/>
            <a:r>
              <a:rPr lang="en-US" sz="800" dirty="0" smtClean="0"/>
              <a:t>Recommendations</a:t>
            </a:r>
            <a:endParaRPr lang="en-US" sz="800" dirty="0"/>
          </a:p>
        </p:txBody>
      </p:sp>
      <p:sp>
        <p:nvSpPr>
          <p:cNvPr id="203" name="TextBox 202">
            <a:extLst>
              <a:ext uri="{FF2B5EF4-FFF2-40B4-BE49-F238E27FC236}">
                <a16:creationId xmlns:a16="http://schemas.microsoft.com/office/drawing/2014/main" id="{57E4ADCC-0F9E-4753-B58A-249B37F19C88}"/>
              </a:ext>
            </a:extLst>
          </p:cNvPr>
          <p:cNvSpPr txBox="1"/>
          <p:nvPr/>
        </p:nvSpPr>
        <p:spPr>
          <a:xfrm>
            <a:off x="1886759" y="8319594"/>
            <a:ext cx="854756" cy="307777"/>
          </a:xfrm>
          <a:prstGeom prst="rect">
            <a:avLst/>
          </a:prstGeom>
          <a:noFill/>
        </p:spPr>
        <p:txBody>
          <a:bodyPr wrap="square" rtlCol="0">
            <a:spAutoFit/>
          </a:bodyPr>
          <a:lstStyle/>
          <a:p>
            <a:pPr algn="ctr"/>
            <a:endParaRPr lang="en-US" sz="600" b="1" dirty="0"/>
          </a:p>
          <a:p>
            <a:pPr algn="ctr"/>
            <a:r>
              <a:rPr lang="en-US" sz="800" dirty="0" smtClean="0"/>
              <a:t>Sustainability</a:t>
            </a:r>
            <a:endParaRPr lang="en-US" sz="800" dirty="0"/>
          </a:p>
        </p:txBody>
      </p:sp>
      <p:sp>
        <p:nvSpPr>
          <p:cNvPr id="204" name="TextBox 203">
            <a:extLst>
              <a:ext uri="{FF2B5EF4-FFF2-40B4-BE49-F238E27FC236}">
                <a16:creationId xmlns:a16="http://schemas.microsoft.com/office/drawing/2014/main" id="{57E4ADCC-0F9E-4753-B58A-249B37F19C88}"/>
              </a:ext>
            </a:extLst>
          </p:cNvPr>
          <p:cNvSpPr txBox="1"/>
          <p:nvPr/>
        </p:nvSpPr>
        <p:spPr>
          <a:xfrm>
            <a:off x="1248803" y="8295517"/>
            <a:ext cx="854756" cy="553998"/>
          </a:xfrm>
          <a:prstGeom prst="rect">
            <a:avLst/>
          </a:prstGeom>
          <a:noFill/>
        </p:spPr>
        <p:txBody>
          <a:bodyPr wrap="square" rtlCol="0">
            <a:spAutoFit/>
          </a:bodyPr>
          <a:lstStyle/>
          <a:p>
            <a:pPr algn="ctr"/>
            <a:endParaRPr lang="en-US" sz="600" b="1" dirty="0"/>
          </a:p>
          <a:p>
            <a:pPr algn="ctr"/>
            <a:r>
              <a:rPr lang="en-US" sz="800" dirty="0" smtClean="0"/>
              <a:t>Mandatory and nutritional information</a:t>
            </a:r>
            <a:endParaRPr lang="en-US" sz="800" dirty="0"/>
          </a:p>
        </p:txBody>
      </p:sp>
      <p:sp>
        <p:nvSpPr>
          <p:cNvPr id="205" name="TextBox 204">
            <a:extLst>
              <a:ext uri="{FF2B5EF4-FFF2-40B4-BE49-F238E27FC236}">
                <a16:creationId xmlns:a16="http://schemas.microsoft.com/office/drawing/2014/main" id="{57E4ADCC-0F9E-4753-B58A-249B37F19C88}"/>
              </a:ext>
            </a:extLst>
          </p:cNvPr>
          <p:cNvSpPr txBox="1"/>
          <p:nvPr/>
        </p:nvSpPr>
        <p:spPr>
          <a:xfrm>
            <a:off x="2528395" y="7465620"/>
            <a:ext cx="854756" cy="307777"/>
          </a:xfrm>
          <a:prstGeom prst="rect">
            <a:avLst/>
          </a:prstGeom>
          <a:noFill/>
        </p:spPr>
        <p:txBody>
          <a:bodyPr wrap="square" rtlCol="0">
            <a:spAutoFit/>
          </a:bodyPr>
          <a:lstStyle/>
          <a:p>
            <a:pPr algn="ctr"/>
            <a:endParaRPr lang="en-US" sz="600" b="1" dirty="0"/>
          </a:p>
          <a:p>
            <a:pPr algn="ctr"/>
            <a:r>
              <a:rPr lang="en-US" sz="800" dirty="0" smtClean="0"/>
              <a:t>Practical link</a:t>
            </a:r>
            <a:endParaRPr lang="en-US" sz="800" dirty="0"/>
          </a:p>
        </p:txBody>
      </p:sp>
      <p:sp>
        <p:nvSpPr>
          <p:cNvPr id="206" name="TextBox 205">
            <a:extLst>
              <a:ext uri="{FF2B5EF4-FFF2-40B4-BE49-F238E27FC236}">
                <a16:creationId xmlns:a16="http://schemas.microsoft.com/office/drawing/2014/main" id="{57E4ADCC-0F9E-4753-B58A-249B37F19C88}"/>
              </a:ext>
            </a:extLst>
          </p:cNvPr>
          <p:cNvSpPr txBox="1"/>
          <p:nvPr/>
        </p:nvSpPr>
        <p:spPr>
          <a:xfrm>
            <a:off x="1933061" y="7412771"/>
            <a:ext cx="907418" cy="307777"/>
          </a:xfrm>
          <a:prstGeom prst="rect">
            <a:avLst/>
          </a:prstGeom>
          <a:noFill/>
        </p:spPr>
        <p:txBody>
          <a:bodyPr wrap="square" rtlCol="0">
            <a:spAutoFit/>
          </a:bodyPr>
          <a:lstStyle/>
          <a:p>
            <a:pPr algn="ctr"/>
            <a:endParaRPr lang="en-US" sz="600" b="1" dirty="0"/>
          </a:p>
          <a:p>
            <a:pPr algn="ctr"/>
            <a:r>
              <a:rPr lang="en-US" sz="800" dirty="0" smtClean="0"/>
              <a:t>Design ideas</a:t>
            </a:r>
            <a:endParaRPr lang="en-US" sz="800" dirty="0"/>
          </a:p>
        </p:txBody>
      </p:sp>
      <p:sp>
        <p:nvSpPr>
          <p:cNvPr id="207" name="TextBox 206">
            <a:extLst>
              <a:ext uri="{FF2B5EF4-FFF2-40B4-BE49-F238E27FC236}">
                <a16:creationId xmlns:a16="http://schemas.microsoft.com/office/drawing/2014/main" id="{57E4ADCC-0F9E-4753-B58A-249B37F19C88}"/>
              </a:ext>
            </a:extLst>
          </p:cNvPr>
          <p:cNvSpPr txBox="1"/>
          <p:nvPr/>
        </p:nvSpPr>
        <p:spPr>
          <a:xfrm>
            <a:off x="4678425" y="7168981"/>
            <a:ext cx="964540" cy="307777"/>
          </a:xfrm>
          <a:prstGeom prst="rect">
            <a:avLst/>
          </a:prstGeom>
          <a:noFill/>
        </p:spPr>
        <p:txBody>
          <a:bodyPr wrap="square" rtlCol="0">
            <a:spAutoFit/>
          </a:bodyPr>
          <a:lstStyle/>
          <a:p>
            <a:pPr algn="ctr"/>
            <a:endParaRPr lang="en-US" sz="600" b="1" dirty="0"/>
          </a:p>
          <a:p>
            <a:pPr algn="ctr"/>
            <a:r>
              <a:rPr lang="en-US" sz="800" dirty="0" smtClean="0"/>
              <a:t>Analyse products</a:t>
            </a:r>
            <a:endParaRPr lang="en-US" sz="800" dirty="0"/>
          </a:p>
        </p:txBody>
      </p:sp>
      <p:sp>
        <p:nvSpPr>
          <p:cNvPr id="208" name="TextBox 207">
            <a:extLst>
              <a:ext uri="{FF2B5EF4-FFF2-40B4-BE49-F238E27FC236}">
                <a16:creationId xmlns:a16="http://schemas.microsoft.com/office/drawing/2014/main" id="{57E4ADCC-0F9E-4753-B58A-249B37F19C88}"/>
              </a:ext>
            </a:extLst>
          </p:cNvPr>
          <p:cNvSpPr txBox="1"/>
          <p:nvPr/>
        </p:nvSpPr>
        <p:spPr>
          <a:xfrm>
            <a:off x="4506716" y="7347244"/>
            <a:ext cx="854756" cy="430887"/>
          </a:xfrm>
          <a:prstGeom prst="rect">
            <a:avLst/>
          </a:prstGeom>
          <a:noFill/>
        </p:spPr>
        <p:txBody>
          <a:bodyPr wrap="square" rtlCol="0">
            <a:spAutoFit/>
          </a:bodyPr>
          <a:lstStyle/>
          <a:p>
            <a:pPr algn="ctr"/>
            <a:endParaRPr lang="en-US" sz="600" b="1" dirty="0"/>
          </a:p>
          <a:p>
            <a:pPr algn="ctr"/>
            <a:r>
              <a:rPr lang="en-US" sz="800" dirty="0" smtClean="0"/>
              <a:t>Preparation of food</a:t>
            </a:r>
            <a:endParaRPr lang="en-US" sz="800" dirty="0"/>
          </a:p>
        </p:txBody>
      </p:sp>
      <p:sp>
        <p:nvSpPr>
          <p:cNvPr id="209" name="TextBox 208">
            <a:extLst>
              <a:ext uri="{FF2B5EF4-FFF2-40B4-BE49-F238E27FC236}">
                <a16:creationId xmlns:a16="http://schemas.microsoft.com/office/drawing/2014/main" id="{57E4ADCC-0F9E-4753-B58A-249B37F19C88}"/>
              </a:ext>
            </a:extLst>
          </p:cNvPr>
          <p:cNvSpPr txBox="1"/>
          <p:nvPr/>
        </p:nvSpPr>
        <p:spPr>
          <a:xfrm>
            <a:off x="3985829" y="7384731"/>
            <a:ext cx="706048" cy="430887"/>
          </a:xfrm>
          <a:prstGeom prst="rect">
            <a:avLst/>
          </a:prstGeom>
          <a:noFill/>
        </p:spPr>
        <p:txBody>
          <a:bodyPr wrap="square" rtlCol="0">
            <a:spAutoFit/>
          </a:bodyPr>
          <a:lstStyle/>
          <a:p>
            <a:pPr algn="ctr"/>
            <a:endParaRPr lang="en-US" sz="600" b="1" dirty="0"/>
          </a:p>
          <a:p>
            <a:pPr algn="ctr"/>
            <a:r>
              <a:rPr lang="en-US" sz="800" dirty="0" smtClean="0"/>
              <a:t>High risk practical</a:t>
            </a:r>
            <a:endParaRPr lang="en-US" sz="800" dirty="0"/>
          </a:p>
        </p:txBody>
      </p:sp>
      <p:sp>
        <p:nvSpPr>
          <p:cNvPr id="210" name="TextBox 209">
            <a:extLst>
              <a:ext uri="{FF2B5EF4-FFF2-40B4-BE49-F238E27FC236}">
                <a16:creationId xmlns:a16="http://schemas.microsoft.com/office/drawing/2014/main" id="{57E4ADCC-0F9E-4753-B58A-249B37F19C88}"/>
              </a:ext>
            </a:extLst>
          </p:cNvPr>
          <p:cNvSpPr txBox="1"/>
          <p:nvPr/>
        </p:nvSpPr>
        <p:spPr>
          <a:xfrm>
            <a:off x="3254019" y="7472440"/>
            <a:ext cx="854756" cy="307777"/>
          </a:xfrm>
          <a:prstGeom prst="rect">
            <a:avLst/>
          </a:prstGeom>
          <a:noFill/>
        </p:spPr>
        <p:txBody>
          <a:bodyPr wrap="square" rtlCol="0">
            <a:spAutoFit/>
          </a:bodyPr>
          <a:lstStyle/>
          <a:p>
            <a:pPr algn="ctr"/>
            <a:endParaRPr lang="en-US" sz="600" b="1" dirty="0"/>
          </a:p>
          <a:p>
            <a:pPr algn="ctr"/>
            <a:r>
              <a:rPr lang="en-US" sz="800" dirty="0" smtClean="0"/>
              <a:t>Sections</a:t>
            </a:r>
            <a:endParaRPr lang="en-US" sz="800" dirty="0"/>
          </a:p>
        </p:txBody>
      </p:sp>
      <p:sp>
        <p:nvSpPr>
          <p:cNvPr id="211" name="TextBox 210">
            <a:extLst>
              <a:ext uri="{FF2B5EF4-FFF2-40B4-BE49-F238E27FC236}">
                <a16:creationId xmlns:a16="http://schemas.microsoft.com/office/drawing/2014/main" id="{57E4ADCC-0F9E-4753-B58A-249B37F19C88}"/>
              </a:ext>
            </a:extLst>
          </p:cNvPr>
          <p:cNvSpPr txBox="1"/>
          <p:nvPr/>
        </p:nvSpPr>
        <p:spPr>
          <a:xfrm>
            <a:off x="3370467" y="7214470"/>
            <a:ext cx="854756" cy="307777"/>
          </a:xfrm>
          <a:prstGeom prst="rect">
            <a:avLst/>
          </a:prstGeom>
          <a:noFill/>
        </p:spPr>
        <p:txBody>
          <a:bodyPr wrap="square" rtlCol="0">
            <a:spAutoFit/>
          </a:bodyPr>
          <a:lstStyle/>
          <a:p>
            <a:pPr algn="ctr"/>
            <a:endParaRPr lang="en-US" sz="600" b="1" dirty="0"/>
          </a:p>
          <a:p>
            <a:pPr algn="ctr"/>
            <a:r>
              <a:rPr lang="en-US" sz="800" dirty="0" smtClean="0"/>
              <a:t>Literacy link</a:t>
            </a:r>
            <a:endParaRPr lang="en-US" sz="800" dirty="0"/>
          </a:p>
        </p:txBody>
      </p:sp>
      <p:sp>
        <p:nvSpPr>
          <p:cNvPr id="212" name="TextBox 211">
            <a:extLst>
              <a:ext uri="{FF2B5EF4-FFF2-40B4-BE49-F238E27FC236}">
                <a16:creationId xmlns:a16="http://schemas.microsoft.com/office/drawing/2014/main" id="{57E4ADCC-0F9E-4753-B58A-249B37F19C88}"/>
              </a:ext>
            </a:extLst>
          </p:cNvPr>
          <p:cNvSpPr txBox="1"/>
          <p:nvPr/>
        </p:nvSpPr>
        <p:spPr>
          <a:xfrm>
            <a:off x="3892825" y="7179723"/>
            <a:ext cx="854756" cy="307777"/>
          </a:xfrm>
          <a:prstGeom prst="rect">
            <a:avLst/>
          </a:prstGeom>
          <a:noFill/>
        </p:spPr>
        <p:txBody>
          <a:bodyPr wrap="square" rtlCol="0">
            <a:spAutoFit/>
          </a:bodyPr>
          <a:lstStyle/>
          <a:p>
            <a:pPr algn="ctr"/>
            <a:endParaRPr lang="en-US" sz="600" b="1" dirty="0"/>
          </a:p>
          <a:p>
            <a:pPr algn="ctr"/>
            <a:r>
              <a:rPr lang="en-US" sz="800" dirty="0" smtClean="0"/>
              <a:t>Testing</a:t>
            </a:r>
            <a:endParaRPr lang="en-US" sz="800" dirty="0"/>
          </a:p>
        </p:txBody>
      </p:sp>
      <p:sp>
        <p:nvSpPr>
          <p:cNvPr id="215" name="TextBox 214">
            <a:extLst>
              <a:ext uri="{FF2B5EF4-FFF2-40B4-BE49-F238E27FC236}">
                <a16:creationId xmlns:a16="http://schemas.microsoft.com/office/drawing/2014/main" id="{57E4ADCC-0F9E-4753-B58A-249B37F19C88}"/>
              </a:ext>
            </a:extLst>
          </p:cNvPr>
          <p:cNvSpPr txBox="1"/>
          <p:nvPr/>
        </p:nvSpPr>
        <p:spPr>
          <a:xfrm>
            <a:off x="710238" y="6278345"/>
            <a:ext cx="1559638" cy="430887"/>
          </a:xfrm>
          <a:prstGeom prst="rect">
            <a:avLst/>
          </a:prstGeom>
          <a:noFill/>
        </p:spPr>
        <p:txBody>
          <a:bodyPr wrap="square" rtlCol="0">
            <a:spAutoFit/>
          </a:bodyPr>
          <a:lstStyle/>
          <a:p>
            <a:pPr algn="ctr"/>
            <a:endParaRPr lang="en-US" sz="600" b="1" dirty="0"/>
          </a:p>
          <a:p>
            <a:pPr algn="ctr"/>
            <a:r>
              <a:rPr lang="en-US" sz="800" dirty="0" smtClean="0"/>
              <a:t>Fairtrade/Food Miles/Seasonal/Organic</a:t>
            </a:r>
            <a:endParaRPr lang="en-US" sz="800" dirty="0"/>
          </a:p>
        </p:txBody>
      </p:sp>
      <p:sp>
        <p:nvSpPr>
          <p:cNvPr id="216" name="TextBox 215">
            <a:extLst>
              <a:ext uri="{FF2B5EF4-FFF2-40B4-BE49-F238E27FC236}">
                <a16:creationId xmlns:a16="http://schemas.microsoft.com/office/drawing/2014/main" id="{57E4ADCC-0F9E-4753-B58A-249B37F19C88}"/>
              </a:ext>
            </a:extLst>
          </p:cNvPr>
          <p:cNvSpPr txBox="1"/>
          <p:nvPr/>
        </p:nvSpPr>
        <p:spPr>
          <a:xfrm>
            <a:off x="1165170" y="7184276"/>
            <a:ext cx="854756" cy="307777"/>
          </a:xfrm>
          <a:prstGeom prst="rect">
            <a:avLst/>
          </a:prstGeom>
          <a:noFill/>
        </p:spPr>
        <p:txBody>
          <a:bodyPr wrap="square" rtlCol="0">
            <a:spAutoFit/>
          </a:bodyPr>
          <a:lstStyle/>
          <a:p>
            <a:pPr algn="ctr"/>
            <a:endParaRPr lang="en-US" sz="600" b="1" dirty="0"/>
          </a:p>
          <a:p>
            <a:pPr algn="ctr"/>
            <a:r>
              <a:rPr lang="en-US" sz="800" dirty="0" smtClean="0"/>
              <a:t>Practical link</a:t>
            </a:r>
            <a:endParaRPr lang="en-US" sz="800" dirty="0"/>
          </a:p>
        </p:txBody>
      </p:sp>
      <p:sp>
        <p:nvSpPr>
          <p:cNvPr id="217" name="TextBox 216">
            <a:extLst>
              <a:ext uri="{FF2B5EF4-FFF2-40B4-BE49-F238E27FC236}">
                <a16:creationId xmlns:a16="http://schemas.microsoft.com/office/drawing/2014/main" id="{57E4ADCC-0F9E-4753-B58A-249B37F19C88}"/>
              </a:ext>
            </a:extLst>
          </p:cNvPr>
          <p:cNvSpPr txBox="1"/>
          <p:nvPr/>
        </p:nvSpPr>
        <p:spPr>
          <a:xfrm>
            <a:off x="2558479" y="7184101"/>
            <a:ext cx="854756" cy="307777"/>
          </a:xfrm>
          <a:prstGeom prst="rect">
            <a:avLst/>
          </a:prstGeom>
          <a:noFill/>
        </p:spPr>
        <p:txBody>
          <a:bodyPr wrap="square" rtlCol="0">
            <a:spAutoFit/>
          </a:bodyPr>
          <a:lstStyle/>
          <a:p>
            <a:pPr algn="ctr"/>
            <a:endParaRPr lang="en-US" sz="600" b="1" dirty="0"/>
          </a:p>
          <a:p>
            <a:pPr algn="ctr"/>
            <a:r>
              <a:rPr lang="en-US" sz="800" dirty="0" smtClean="0"/>
              <a:t>Practical pasta</a:t>
            </a:r>
            <a:endParaRPr lang="en-US" sz="800" dirty="0"/>
          </a:p>
        </p:txBody>
      </p:sp>
      <p:sp>
        <p:nvSpPr>
          <p:cNvPr id="218" name="TextBox 217">
            <a:extLst>
              <a:ext uri="{FF2B5EF4-FFF2-40B4-BE49-F238E27FC236}">
                <a16:creationId xmlns:a16="http://schemas.microsoft.com/office/drawing/2014/main" id="{57E4ADCC-0F9E-4753-B58A-249B37F19C88}"/>
              </a:ext>
            </a:extLst>
          </p:cNvPr>
          <p:cNvSpPr txBox="1"/>
          <p:nvPr/>
        </p:nvSpPr>
        <p:spPr>
          <a:xfrm>
            <a:off x="4692815" y="6361368"/>
            <a:ext cx="854756" cy="307777"/>
          </a:xfrm>
          <a:prstGeom prst="rect">
            <a:avLst/>
          </a:prstGeom>
          <a:noFill/>
        </p:spPr>
        <p:txBody>
          <a:bodyPr wrap="square" rtlCol="0">
            <a:spAutoFit/>
          </a:bodyPr>
          <a:lstStyle/>
          <a:p>
            <a:pPr algn="ctr"/>
            <a:endParaRPr lang="en-US" sz="600" b="1" dirty="0"/>
          </a:p>
          <a:p>
            <a:pPr algn="ctr"/>
            <a:r>
              <a:rPr lang="en-US" sz="800" dirty="0" smtClean="0"/>
              <a:t>Practical link</a:t>
            </a:r>
            <a:endParaRPr lang="en-US" sz="800" dirty="0"/>
          </a:p>
        </p:txBody>
      </p:sp>
      <p:sp>
        <p:nvSpPr>
          <p:cNvPr id="219" name="TextBox 218">
            <a:extLst>
              <a:ext uri="{FF2B5EF4-FFF2-40B4-BE49-F238E27FC236}">
                <a16:creationId xmlns:a16="http://schemas.microsoft.com/office/drawing/2014/main" id="{57E4ADCC-0F9E-4753-B58A-249B37F19C88}"/>
              </a:ext>
            </a:extLst>
          </p:cNvPr>
          <p:cNvSpPr txBox="1"/>
          <p:nvPr/>
        </p:nvSpPr>
        <p:spPr>
          <a:xfrm>
            <a:off x="3922962" y="6360689"/>
            <a:ext cx="854756" cy="307777"/>
          </a:xfrm>
          <a:prstGeom prst="rect">
            <a:avLst/>
          </a:prstGeom>
          <a:noFill/>
        </p:spPr>
        <p:txBody>
          <a:bodyPr wrap="square" rtlCol="0">
            <a:spAutoFit/>
          </a:bodyPr>
          <a:lstStyle/>
          <a:p>
            <a:pPr algn="ctr"/>
            <a:endParaRPr lang="en-US" sz="600" b="1" dirty="0"/>
          </a:p>
          <a:p>
            <a:pPr algn="ctr"/>
            <a:r>
              <a:rPr lang="en-US" sz="800" dirty="0" smtClean="0"/>
              <a:t>Key words</a:t>
            </a:r>
            <a:endParaRPr lang="en-US" sz="800" dirty="0"/>
          </a:p>
        </p:txBody>
      </p:sp>
      <p:sp>
        <p:nvSpPr>
          <p:cNvPr id="222" name="TextBox 221">
            <a:extLst>
              <a:ext uri="{FF2B5EF4-FFF2-40B4-BE49-F238E27FC236}">
                <a16:creationId xmlns:a16="http://schemas.microsoft.com/office/drawing/2014/main" id="{57E4ADCC-0F9E-4753-B58A-249B37F19C88}"/>
              </a:ext>
            </a:extLst>
          </p:cNvPr>
          <p:cNvSpPr txBox="1"/>
          <p:nvPr/>
        </p:nvSpPr>
        <p:spPr>
          <a:xfrm>
            <a:off x="2240230" y="6391796"/>
            <a:ext cx="1082833" cy="307777"/>
          </a:xfrm>
          <a:prstGeom prst="rect">
            <a:avLst/>
          </a:prstGeom>
          <a:noFill/>
        </p:spPr>
        <p:txBody>
          <a:bodyPr wrap="square" rtlCol="0">
            <a:spAutoFit/>
          </a:bodyPr>
          <a:lstStyle/>
          <a:p>
            <a:pPr algn="ctr"/>
            <a:endParaRPr lang="en-US" sz="600" b="1" dirty="0"/>
          </a:p>
          <a:p>
            <a:pPr algn="ctr"/>
            <a:r>
              <a:rPr lang="en-US" sz="800" dirty="0" smtClean="0"/>
              <a:t>International cuisine</a:t>
            </a:r>
            <a:endParaRPr lang="en-US" sz="800" dirty="0"/>
          </a:p>
        </p:txBody>
      </p:sp>
      <p:pic>
        <p:nvPicPr>
          <p:cNvPr id="161" name="Picture 9" descr="master swirl">
            <a:extLst>
              <a:ext uri="{FF2B5EF4-FFF2-40B4-BE49-F238E27FC236}">
                <a16:creationId xmlns:a16="http://schemas.microsoft.com/office/drawing/2014/main" id="{3B9F5834-4D6F-4A4D-8AAA-927E6663628C}"/>
              </a:ext>
            </a:extLst>
          </p:cNvPr>
          <p:cNvPicPr>
            <a:picLocks noChangeAspect="1" noChangeArrowheads="1"/>
          </p:cNvPicPr>
          <p:nvPr/>
        </p:nvPicPr>
        <p:blipFill>
          <a:blip r:embed="rId5">
            <a:lum bright="70000" contrast="-70000"/>
            <a:extLst>
              <a:ext uri="{28A0092B-C50C-407E-A947-70E740481C1C}">
                <a14:useLocalDpi xmlns:a14="http://schemas.microsoft.com/office/drawing/2010/main" val="0"/>
              </a:ext>
            </a:extLst>
          </a:blip>
          <a:srcRect/>
          <a:stretch>
            <a:fillRect/>
          </a:stretch>
        </p:blipFill>
        <p:spPr bwMode="auto">
          <a:xfrm>
            <a:off x="-1221" y="-1215153"/>
            <a:ext cx="6859221" cy="2173389"/>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sp>
        <p:nvSpPr>
          <p:cNvPr id="183" name="TextBox 182"/>
          <p:cNvSpPr txBox="1"/>
          <p:nvPr/>
        </p:nvSpPr>
        <p:spPr>
          <a:xfrm>
            <a:off x="2115247" y="87561"/>
            <a:ext cx="2947381" cy="1015663"/>
          </a:xfrm>
          <a:prstGeom prst="rect">
            <a:avLst/>
          </a:prstGeom>
          <a:solidFill>
            <a:schemeClr val="bg1"/>
          </a:solidFill>
        </p:spPr>
        <p:txBody>
          <a:bodyPr wrap="square" rtlCol="0">
            <a:spAutoFit/>
          </a:bodyPr>
          <a:lstStyle/>
          <a:p>
            <a:pPr algn="ctr"/>
            <a:r>
              <a:rPr lang="en-GB" sz="3000" b="1" dirty="0" smtClean="0">
                <a:solidFill>
                  <a:schemeClr val="accent1">
                    <a:lumMod val="75000"/>
                  </a:schemeClr>
                </a:solidFill>
              </a:rPr>
              <a:t>Food Preparation </a:t>
            </a:r>
            <a:br>
              <a:rPr lang="en-GB" sz="3000" b="1" dirty="0" smtClean="0">
                <a:solidFill>
                  <a:schemeClr val="accent1">
                    <a:lumMod val="75000"/>
                  </a:schemeClr>
                </a:solidFill>
              </a:rPr>
            </a:br>
            <a:r>
              <a:rPr lang="en-GB" sz="3000" b="1" dirty="0" smtClean="0">
                <a:solidFill>
                  <a:schemeClr val="accent1">
                    <a:lumMod val="75000"/>
                  </a:schemeClr>
                </a:solidFill>
              </a:rPr>
              <a:t>and Nutrition</a:t>
            </a:r>
            <a:endParaRPr lang="en-US" sz="3000" dirty="0">
              <a:solidFill>
                <a:schemeClr val="accent1">
                  <a:lumMod val="75000"/>
                </a:schemeClr>
              </a:solidFill>
            </a:endParaRPr>
          </a:p>
        </p:txBody>
      </p:sp>
      <p:grpSp>
        <p:nvGrpSpPr>
          <p:cNvPr id="167" name="Group 166"/>
          <p:cNvGrpSpPr/>
          <p:nvPr/>
        </p:nvGrpSpPr>
        <p:grpSpPr>
          <a:xfrm>
            <a:off x="4496439" y="7848340"/>
            <a:ext cx="1945937" cy="1763554"/>
            <a:chOff x="4496439" y="7848340"/>
            <a:chExt cx="1945937" cy="1763554"/>
          </a:xfrm>
        </p:grpSpPr>
        <p:sp>
          <p:nvSpPr>
            <p:cNvPr id="195" name="Triangle 45">
              <a:extLst>
                <a:ext uri="{FF2B5EF4-FFF2-40B4-BE49-F238E27FC236}">
                  <a16:creationId xmlns:a16="http://schemas.microsoft.com/office/drawing/2014/main" id="{B85D31BE-9BE0-3341-86C3-0BFD563EAA1B}"/>
                </a:ext>
              </a:extLst>
            </p:cNvPr>
            <p:cNvSpPr/>
            <p:nvPr/>
          </p:nvSpPr>
          <p:spPr>
            <a:xfrm>
              <a:off x="5489596" y="8337966"/>
              <a:ext cx="952780" cy="669618"/>
            </a:xfrm>
            <a:prstGeom prst="triangle">
              <a:avLst>
                <a:gd name="adj" fmla="val 45360"/>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1" dirty="0"/>
            </a:p>
          </p:txBody>
        </p:sp>
        <p:sp>
          <p:nvSpPr>
            <p:cNvPr id="197" name="Block Arc 196">
              <a:extLst>
                <a:ext uri="{FF2B5EF4-FFF2-40B4-BE49-F238E27FC236}">
                  <a16:creationId xmlns:a16="http://schemas.microsoft.com/office/drawing/2014/main" id="{D2F97453-494C-5746-8E17-4A67EE1BF309}"/>
                </a:ext>
              </a:extLst>
            </p:cNvPr>
            <p:cNvSpPr/>
            <p:nvPr/>
          </p:nvSpPr>
          <p:spPr>
            <a:xfrm rot="11700748">
              <a:off x="4496439" y="7848340"/>
              <a:ext cx="1724365" cy="1763554"/>
            </a:xfrm>
            <a:prstGeom prst="blockArc">
              <a:avLst>
                <a:gd name="adj1" fmla="val 10794187"/>
                <a:gd name="adj2" fmla="val 15352311"/>
                <a:gd name="adj3" fmla="val 26691"/>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b="1" dirty="0">
                <a:solidFill>
                  <a:schemeClr val="tx1"/>
                </a:solidFill>
              </a:endParaRPr>
            </a:p>
          </p:txBody>
        </p:sp>
      </p:grpSp>
      <p:sp>
        <p:nvSpPr>
          <p:cNvPr id="189" name="Oval 188">
            <a:extLst>
              <a:ext uri="{FF2B5EF4-FFF2-40B4-BE49-F238E27FC236}">
                <a16:creationId xmlns:a16="http://schemas.microsoft.com/office/drawing/2014/main" id="{F392CEB9-0CDA-4E4D-8C9D-4D77BAB73103}"/>
              </a:ext>
            </a:extLst>
          </p:cNvPr>
          <p:cNvSpPr/>
          <p:nvPr/>
        </p:nvSpPr>
        <p:spPr>
          <a:xfrm>
            <a:off x="5208226" y="7469713"/>
            <a:ext cx="992680" cy="987200"/>
          </a:xfrm>
          <a:prstGeom prst="ellipse">
            <a:avLst/>
          </a:prstGeom>
          <a:solidFill>
            <a:schemeClr val="bg1"/>
          </a:solidFill>
          <a:ln w="101600">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b="1" dirty="0" smtClean="0">
                <a:solidFill>
                  <a:schemeClr val="tx1"/>
                </a:solidFill>
              </a:rPr>
              <a:t>YEAR</a:t>
            </a:r>
          </a:p>
          <a:p>
            <a:pPr algn="ctr"/>
            <a:r>
              <a:rPr lang="en-US" sz="2200" b="1" dirty="0" smtClean="0">
                <a:solidFill>
                  <a:schemeClr val="tx1"/>
                </a:solidFill>
              </a:rPr>
              <a:t>9</a:t>
            </a:r>
            <a:endParaRPr lang="en-US" sz="2200" b="1" dirty="0">
              <a:solidFill>
                <a:schemeClr val="tx1"/>
              </a:solidFill>
            </a:endParaRPr>
          </a:p>
        </p:txBody>
      </p:sp>
    </p:spTree>
    <p:extLst>
      <p:ext uri="{BB962C8B-B14F-4D97-AF65-F5344CB8AC3E}">
        <p14:creationId xmlns:p14="http://schemas.microsoft.com/office/powerpoint/2010/main" val="30407300"/>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2980</TotalTime>
  <Words>278</Words>
  <Application>Microsoft Office PowerPoint</Application>
  <PresentationFormat>A4 Paper (210x297 mm)</PresentationFormat>
  <Paragraphs>157</Paragraphs>
  <Slides>1</Slides>
  <Notes>1</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vt:i4>
      </vt:variant>
    </vt:vector>
  </HeadingPairs>
  <TitlesOfParts>
    <vt:vector size="5" baseType="lpstr">
      <vt:lpstr>Arial</vt:lpstr>
      <vt:lpstr>Calibri</vt:lpstr>
      <vt:lpstr>Calibri Light</vt:lpstr>
      <vt:lpstr>Office Theme</vt:lpstr>
      <vt:lpstr>PowerPoint Presentation</vt:lpstr>
    </vt:vector>
  </TitlesOfParts>
  <Company>Wadebridge School</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CLF@princehenrys.worcs.sch.uk</dc:creator>
  <cp:lastModifiedBy>Miss T Marcham</cp:lastModifiedBy>
  <cp:revision>354</cp:revision>
  <cp:lastPrinted>2020-01-13T16:07:20Z</cp:lastPrinted>
  <dcterms:created xsi:type="dcterms:W3CDTF">2019-10-28T16:02:33Z</dcterms:created>
  <dcterms:modified xsi:type="dcterms:W3CDTF">2022-06-12T16:38:50Z</dcterms:modified>
</cp:coreProperties>
</file>