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5A21"/>
    <a:srgbClr val="BDD7EE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40" d="100"/>
          <a:sy n="140" d="100"/>
        </p:scale>
        <p:origin x="1306" y="-5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6"/>
          </a:xfrm>
          <a:prstGeom prst="rect">
            <a:avLst/>
          </a:prstGeom>
        </p:spPr>
        <p:txBody>
          <a:bodyPr vert="horz" lIns="91413" tIns="45707" rIns="91413" bIns="45707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7" rIns="91413" bIns="457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13" tIns="45707" rIns="91413" bIns="457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13" tIns="45707" rIns="91413" bIns="45707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47" Type="http://schemas.openxmlformats.org/officeDocument/2006/relationships/image" Target="../media/image43.png"/><Relationship Id="rId50" Type="http://schemas.openxmlformats.org/officeDocument/2006/relationships/image" Target="../media/image46.png"/><Relationship Id="rId7" Type="http://schemas.openxmlformats.org/officeDocument/2006/relationships/hyperlink" Target="https://creativecommons.org/licenses/by-sa/3.0/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46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54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raphicdesign.stackexchange.com/questions/21617/change-color-of-a-monotone-icon-to-another-color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40" Type="http://schemas.openxmlformats.org/officeDocument/2006/relationships/image" Target="../media/image36.png"/><Relationship Id="rId45" Type="http://schemas.openxmlformats.org/officeDocument/2006/relationships/image" Target="../media/image41.png"/><Relationship Id="rId53" Type="http://schemas.openxmlformats.org/officeDocument/2006/relationships/image" Target="../media/image49.png"/><Relationship Id="rId5" Type="http://schemas.openxmlformats.org/officeDocument/2006/relationships/image" Target="../media/image3.wmf"/><Relationship Id="rId15" Type="http://schemas.openxmlformats.org/officeDocument/2006/relationships/image" Target="../media/image11.jpe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49" Type="http://schemas.openxmlformats.org/officeDocument/2006/relationships/image" Target="../media/image45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4" Type="http://schemas.openxmlformats.org/officeDocument/2006/relationships/image" Target="../media/image40.png"/><Relationship Id="rId52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43" Type="http://schemas.openxmlformats.org/officeDocument/2006/relationships/image" Target="../media/image39.png"/><Relationship Id="rId48" Type="http://schemas.openxmlformats.org/officeDocument/2006/relationships/image" Target="../media/image44.png"/><Relationship Id="rId8" Type="http://schemas.openxmlformats.org/officeDocument/2006/relationships/image" Target="../media/image4.png"/><Relationship Id="rId51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8243" y="8214298"/>
            <a:ext cx="621625" cy="393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58" y="7479497"/>
            <a:ext cx="612718" cy="200362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1" y="7835184"/>
            <a:ext cx="194089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E-Safety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40976"/>
            <a:ext cx="853077" cy="4634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398967" y="119261"/>
            <a:ext cx="405704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Computer Science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80553" y="972874"/>
            <a:ext cx="3480582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T Levels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Apprenticeships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</a:t>
            </a:r>
            <a:r>
              <a:rPr lang="en-GB" sz="1600" dirty="0" smtClean="0">
                <a:solidFill>
                  <a:schemeClr val="bg1"/>
                </a:solidFill>
              </a:rPr>
              <a:t>  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5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1398967" y="8984090"/>
            <a:ext cx="3961197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50" dirty="0" smtClean="0"/>
              <a:t>Create store and </a:t>
            </a:r>
            <a:r>
              <a:rPr lang="en-GB" sz="1050" dirty="0" smtClean="0"/>
              <a:t>organise, Using technology </a:t>
            </a:r>
            <a:r>
              <a:rPr lang="en-GB" sz="1050" dirty="0" smtClean="0"/>
              <a:t>beyond </a:t>
            </a:r>
            <a:r>
              <a:rPr lang="en-GB" sz="1050" dirty="0" smtClean="0"/>
              <a:t>school, Considering privacy, Searching</a:t>
            </a:r>
            <a:r>
              <a:rPr lang="en-GB" sz="1050" dirty="0" smtClean="0"/>
              <a:t>, </a:t>
            </a:r>
            <a:r>
              <a:rPr lang="en-GB" sz="1050" dirty="0" smtClean="0"/>
              <a:t>Logical reasoning</a:t>
            </a:r>
            <a:r>
              <a:rPr lang="en-GB" sz="1050" dirty="0"/>
              <a:t>, Create </a:t>
            </a:r>
            <a:r>
              <a:rPr lang="en-GB" sz="1050" dirty="0" smtClean="0"/>
              <a:t>and </a:t>
            </a:r>
            <a:r>
              <a:rPr lang="en-GB" sz="1050" dirty="0"/>
              <a:t>use digital </a:t>
            </a:r>
            <a:r>
              <a:rPr lang="en-GB" sz="1050" dirty="0" smtClean="0"/>
              <a:t>information, Represent </a:t>
            </a:r>
            <a:r>
              <a:rPr lang="en-GB" sz="1050" dirty="0"/>
              <a:t>different </a:t>
            </a:r>
            <a:r>
              <a:rPr lang="en-GB" sz="1050" dirty="0" smtClean="0"/>
              <a:t>information, Hardware </a:t>
            </a:r>
            <a:r>
              <a:rPr lang="en-GB" sz="1050" dirty="0"/>
              <a:t>and software </a:t>
            </a:r>
            <a:r>
              <a:rPr lang="en-GB" sz="1050" dirty="0" smtClean="0"/>
              <a:t>components, Digital identity, Introduction </a:t>
            </a:r>
            <a:r>
              <a:rPr lang="en-GB" sz="1050" dirty="0"/>
              <a:t>to algorithms</a:t>
            </a:r>
            <a:r>
              <a:rPr lang="en-GB" sz="1050" dirty="0" smtClean="0"/>
              <a:t>.</a:t>
            </a:r>
            <a:endParaRPr lang="en-US" sz="105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495649" y="881792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96148" y="5664626"/>
            <a:ext cx="1920955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Data Representation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7" y="6625700"/>
            <a:ext cx="1503560" cy="1732059"/>
          </a:xfrm>
          <a:prstGeom prst="blockArc">
            <a:avLst>
              <a:gd name="adj1" fmla="val 10745975"/>
              <a:gd name="adj2" fmla="val 42275"/>
              <a:gd name="adj3" fmla="val 2823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11816" y="5549839"/>
            <a:ext cx="1503560" cy="1732059"/>
          </a:xfrm>
          <a:prstGeom prst="blockArc">
            <a:avLst>
              <a:gd name="adj1" fmla="val 10744036"/>
              <a:gd name="adj2" fmla="val 21522792"/>
              <a:gd name="adj3" fmla="val 2968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28893" y="583106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8765" y="5664626"/>
            <a:ext cx="61261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Logic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3279" y="5667650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95104" y="4488037"/>
            <a:ext cx="1503560" cy="1732059"/>
          </a:xfrm>
          <a:prstGeom prst="blockArc">
            <a:avLst>
              <a:gd name="adj1" fmla="val 10794187"/>
              <a:gd name="adj2" fmla="val 46142"/>
              <a:gd name="adj3" fmla="val 3004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4610397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Software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0884" y="4600183"/>
            <a:ext cx="257525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Programming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98749" y="3404783"/>
            <a:ext cx="1503560" cy="1732059"/>
          </a:xfrm>
          <a:prstGeom prst="blockArc">
            <a:avLst>
              <a:gd name="adj1" fmla="val 10794187"/>
              <a:gd name="adj2" fmla="val 21585602"/>
              <a:gd name="adj3" fmla="val 2751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351272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Controlled Assessment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49948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Databases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Legal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64846" y="2333547"/>
            <a:ext cx="1503560" cy="1732059"/>
          </a:xfrm>
          <a:prstGeom prst="blockArc">
            <a:avLst>
              <a:gd name="adj1" fmla="val 10794187"/>
              <a:gd name="adj2" fmla="val 42275"/>
              <a:gd name="adj3" fmla="val 2823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12175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Security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00708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Networks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30415" y="2445043"/>
            <a:ext cx="1435723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Programming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7841" y="7841137"/>
            <a:ext cx="195617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PowerPoint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97654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Word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5700" y="6733058"/>
            <a:ext cx="197140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Using Excel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664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755686" y="7491729"/>
            <a:ext cx="261848" cy="40750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72625" y="6650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90113" y="664217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61009" y="66436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67199" y="559913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90824" y="559622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36205" y="66118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34402" y="556017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38360" y="453055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93230" y="450464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27012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25775" y="341458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2136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02478" y="238919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47" idx="2"/>
          </p:cNvCxnSpPr>
          <p:nvPr/>
        </p:nvCxnSpPr>
        <p:spPr>
          <a:xfrm>
            <a:off x="2906051" y="2276427"/>
            <a:ext cx="45765" cy="2643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0598" y="23516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36352" y="235841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5387" y="23676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93801" y="8237388"/>
            <a:ext cx="37997" cy="2616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92146" y="820587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31322" y="821813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70928" y="7087914"/>
            <a:ext cx="34161" cy="2069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80891" y="7087914"/>
            <a:ext cx="335416" cy="3407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1" y="7072517"/>
            <a:ext cx="85293" cy="2946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16700" y="70986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56931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97463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4" y="602227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6943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1114" y="495826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2161" y="497216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3236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0" y="49593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7" y="49852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91998" y="495469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82515" y="49548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37444" y="386301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77547" y="386477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68784" y="385510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84343" y="2806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Threats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78673" y="19686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Topologies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Equipment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Searching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Sorting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Risks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9363" y="292427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Encryption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3521" y="29172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Protocols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60031" y="287959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TCP/IP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Comparisons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Challenges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2455" y="31383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Uses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3473" y="31387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Analyse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4119" y="31300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Structure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1523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82007" y="40070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Morals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56145" y="31383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Ethics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31300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Laws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06973" y="39339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Test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68322" y="39483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Execute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11030" y="395822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SQL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8403" y="42571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Selection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Sequence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0631" y="4342809"/>
            <a:ext cx="1492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Operating Systems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9563" y="511507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Utilities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Data Structures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637" y="4243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Python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008" y="50650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Files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4133" y="506646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Variables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9480" y="499950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Iteration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22260" y="52856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Gates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2951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Output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3932" y="614981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Processing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2958" y="61554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Storage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22503" y="534131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Numbers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46530" y="53423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Sound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Text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33" y="616429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Images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Compression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58688" y="61288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Truth Tables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937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</a:t>
            </a:r>
          </a:p>
          <a:p>
            <a:pPr algn="ctr"/>
            <a:r>
              <a:rPr lang="en-US" sz="800" dirty="0" smtClean="0"/>
              <a:t>Bubble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3564" y="844295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Fake</a:t>
            </a:r>
          </a:p>
          <a:p>
            <a:pPr algn="ctr"/>
            <a:r>
              <a:rPr lang="en-US" sz="800" dirty="0" smtClean="0"/>
              <a:t>News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6443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Header </a:t>
            </a:r>
          </a:p>
          <a:p>
            <a:pPr algn="ctr"/>
            <a:r>
              <a:rPr lang="en-US" sz="800" dirty="0" smtClean="0"/>
              <a:t>&amp; Footer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6102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 &amp; </a:t>
            </a:r>
          </a:p>
          <a:p>
            <a:pPr algn="ctr"/>
            <a:r>
              <a:rPr lang="en-US" sz="800" dirty="0" smtClean="0"/>
              <a:t>Your Rights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3305" y="758416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Media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97277" y="841726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Layouts</a:t>
            </a:r>
            <a:endParaRPr lang="en-US" sz="600" b="1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3196" y="839941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Ordering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39663" y="73576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Audience</a:t>
            </a:r>
            <a:endParaRPr lang="en-US" sz="600" b="1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7276" y="760103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Animations</a:t>
            </a:r>
            <a:endParaRPr lang="en-US" sz="600" b="1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8425" y="723247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Graphs</a:t>
            </a:r>
            <a:endParaRPr lang="en-US" sz="600" b="1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46908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Online Reputation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Staying Safe Online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47244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Illegal</a:t>
            </a:r>
          </a:p>
          <a:p>
            <a:pPr algn="ctr"/>
            <a:r>
              <a:rPr lang="en-US" sz="800" dirty="0" smtClean="0"/>
              <a:t>Content</a:t>
            </a:r>
            <a:endParaRPr lang="en-US" sz="600" b="1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22206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Formulae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1712" y="647674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Breaks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Tables</a:t>
            </a:r>
          </a:p>
          <a:p>
            <a:pPr algn="ctr"/>
            <a:r>
              <a:rPr lang="en-US" sz="800" dirty="0" smtClean="0"/>
              <a:t>&amp; Columns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6733" y="7247771"/>
            <a:ext cx="1063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Fonts, Images, Justification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08827" y="642338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Functions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04088" y="6382782"/>
            <a:ext cx="90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Basics: Colours, Borders, Naming</a:t>
            </a: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1354" y="6997361"/>
            <a:ext cx="320915" cy="3209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467239" y="8282769"/>
            <a:ext cx="294621" cy="2610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9654" y="8246954"/>
            <a:ext cx="650362" cy="6091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8313" y="7611540"/>
            <a:ext cx="260230" cy="298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97841" y="8355227"/>
            <a:ext cx="311544" cy="3115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3194" y="8367477"/>
            <a:ext cx="510409" cy="3510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/>
          <a:srcRect l="16993" r="30966"/>
          <a:stretch/>
        </p:blipFill>
        <p:spPr>
          <a:xfrm>
            <a:off x="3045449" y="7516182"/>
            <a:ext cx="443338" cy="145818"/>
          </a:xfrm>
          <a:prstGeom prst="rect">
            <a:avLst/>
          </a:prstGeom>
        </p:spPr>
      </p:pic>
      <p:pic>
        <p:nvPicPr>
          <p:cNvPr id="1026" name="Picture 2" descr="Audio Logos so effective, you&amp;#39;ll know them all ..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18" y="7573120"/>
            <a:ext cx="282245" cy="28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390733">
            <a:off x="2236224" y="6446430"/>
            <a:ext cx="476360" cy="3572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26549" y="6432314"/>
            <a:ext cx="281098" cy="2810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450" y="6466141"/>
            <a:ext cx="315671" cy="31567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2377" y="7137084"/>
            <a:ext cx="369524" cy="3687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0"/>
          <a:srcRect t="22250" b="7465"/>
          <a:stretch/>
        </p:blipFill>
        <p:spPr>
          <a:xfrm>
            <a:off x="959980" y="7069769"/>
            <a:ext cx="231238" cy="3432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9169" y="6528819"/>
            <a:ext cx="281673" cy="2816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70844" y="5416911"/>
            <a:ext cx="351882" cy="351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00996" y="5998706"/>
            <a:ext cx="461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BruceOldStyle BT" panose="02040603060505020203" pitchFamily="18" charset="0"/>
                <a:cs typeface="Times New Roman" panose="02020603050405020304" pitchFamily="18" charset="0"/>
              </a:rPr>
              <a:t>Aa</a:t>
            </a:r>
            <a:endParaRPr lang="en-GB" dirty="0">
              <a:latin typeface="BruceOldStyle BT" panose="02040603060505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3848" y="5460489"/>
            <a:ext cx="353746" cy="3537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11" t="22525" r="59279" b="16599"/>
          <a:stretch/>
        </p:blipFill>
        <p:spPr>
          <a:xfrm flipH="1">
            <a:off x="4333579" y="5984942"/>
            <a:ext cx="219851" cy="3549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5157" y="5980987"/>
            <a:ext cx="343682" cy="34368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0641" b="15982"/>
          <a:stretch/>
        </p:blipFill>
        <p:spPr>
          <a:xfrm>
            <a:off x="2817088" y="5534124"/>
            <a:ext cx="512521" cy="2448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9851" y="5601526"/>
            <a:ext cx="1077470" cy="6046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/>
          <a:srcRect l="60195" t="15822" r="2179" b="10259"/>
          <a:stretch/>
        </p:blipFill>
        <p:spPr>
          <a:xfrm>
            <a:off x="2634693" y="5987055"/>
            <a:ext cx="427932" cy="283762"/>
          </a:xfrm>
          <a:prstGeom prst="rect">
            <a:avLst/>
          </a:prstGeom>
        </p:spPr>
      </p:pic>
      <p:sp>
        <p:nvSpPr>
          <p:cNvPr id="204" name="Rectangle 20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5524" y="5685072"/>
            <a:ext cx="1272256" cy="43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>
                  <a:solidFill>
                    <a:srgbClr val="BDD7EE"/>
                  </a:solidFill>
                </a:ln>
                <a:solidFill>
                  <a:schemeClr val="tx1"/>
                </a:solidFill>
              </a:rPr>
              <a:t>Hardware </a:t>
            </a:r>
            <a:endParaRPr lang="en-US" sz="2000" b="1" dirty="0">
              <a:ln>
                <a:solidFill>
                  <a:srgbClr val="BDD7EE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1528" y="53402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Input</a:t>
            </a:r>
            <a:endParaRPr lang="en-US" sz="800" dirty="0"/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5205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8"/>
          <a:srcRect l="8065" t="48759" r="13260" b="24690"/>
          <a:stretch/>
        </p:blipFill>
        <p:spPr>
          <a:xfrm>
            <a:off x="1436352" y="4333724"/>
            <a:ext cx="967571" cy="1708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9896" y="5029234"/>
            <a:ext cx="307413" cy="24590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64445">
            <a:off x="1592637" y="5018157"/>
            <a:ext cx="349137" cy="30413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1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1660" t="20236" r="78087" b="19811"/>
          <a:stretch/>
        </p:blipFill>
        <p:spPr>
          <a:xfrm>
            <a:off x="2394756" y="5052018"/>
            <a:ext cx="226358" cy="20073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3113" y="4964868"/>
            <a:ext cx="315989" cy="315989"/>
          </a:xfrm>
          <a:prstGeom prst="rect">
            <a:avLst/>
          </a:prstGeom>
        </p:spPr>
      </p:pic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7625" y="51042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Applications</a:t>
            </a:r>
            <a:endParaRPr lang="en-US" sz="800" dirty="0"/>
          </a:p>
        </p:txBody>
      </p:sp>
      <p:sp>
        <p:nvSpPr>
          <p:cNvPr id="32" name="Rectangle 31"/>
          <p:cNvSpPr/>
          <p:nvPr/>
        </p:nvSpPr>
        <p:spPr>
          <a:xfrm>
            <a:off x="3045449" y="4530555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" name="Rectangle 216"/>
          <p:cNvSpPr/>
          <p:nvPr/>
        </p:nvSpPr>
        <p:spPr>
          <a:xfrm>
            <a:off x="3046326" y="4684829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8" name="Rectangle 217"/>
          <p:cNvSpPr/>
          <p:nvPr/>
        </p:nvSpPr>
        <p:spPr>
          <a:xfrm>
            <a:off x="3045448" y="4836569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2" name="Rectangle 221"/>
          <p:cNvSpPr/>
          <p:nvPr/>
        </p:nvSpPr>
        <p:spPr>
          <a:xfrm>
            <a:off x="3041112" y="4990033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Connector 35"/>
          <p:cNvCxnSpPr>
            <a:stCxn id="32" idx="2"/>
            <a:endCxn id="217" idx="0"/>
          </p:cNvCxnSpPr>
          <p:nvPr/>
        </p:nvCxnSpPr>
        <p:spPr>
          <a:xfrm>
            <a:off x="3135959" y="4623910"/>
            <a:ext cx="877" cy="60919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>
            <a:off x="3136567" y="4774032"/>
            <a:ext cx="877" cy="60919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3137474" y="4923772"/>
            <a:ext cx="877" cy="60919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343675" y="4888607"/>
            <a:ext cx="0" cy="156380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>
            <a:stCxn id="218" idx="3"/>
          </p:cNvCxnSpPr>
          <p:nvPr/>
        </p:nvCxnSpPr>
        <p:spPr>
          <a:xfrm>
            <a:off x="3226467" y="4883247"/>
            <a:ext cx="117208" cy="488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>
            <a:off x="3223029" y="5041628"/>
            <a:ext cx="117208" cy="488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lowchart: Decision 41"/>
          <p:cNvSpPr/>
          <p:nvPr/>
        </p:nvSpPr>
        <p:spPr>
          <a:xfrm>
            <a:off x="3539844" y="4520022"/>
            <a:ext cx="221542" cy="135596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9" name="Rectangle 228"/>
          <p:cNvSpPr/>
          <p:nvPr/>
        </p:nvSpPr>
        <p:spPr>
          <a:xfrm>
            <a:off x="3893948" y="4464294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0" name="Rectangle 229"/>
          <p:cNvSpPr/>
          <p:nvPr/>
        </p:nvSpPr>
        <p:spPr>
          <a:xfrm>
            <a:off x="3889118" y="4610360"/>
            <a:ext cx="181019" cy="93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1" name="Straight Connector 230"/>
          <p:cNvCxnSpPr>
            <a:stCxn id="42" idx="3"/>
            <a:endCxn id="229" idx="1"/>
          </p:cNvCxnSpPr>
          <p:nvPr/>
        </p:nvCxnSpPr>
        <p:spPr>
          <a:xfrm flipV="1">
            <a:off x="3761386" y="4510972"/>
            <a:ext cx="132562" cy="76848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>
            <a:stCxn id="42" idx="3"/>
            <a:endCxn id="230" idx="1"/>
          </p:cNvCxnSpPr>
          <p:nvPr/>
        </p:nvCxnSpPr>
        <p:spPr>
          <a:xfrm>
            <a:off x="3761386" y="4587820"/>
            <a:ext cx="127732" cy="69218"/>
          </a:xfrm>
          <a:prstGeom prst="line">
            <a:avLst/>
          </a:prstGeom>
          <a:ln>
            <a:solidFill>
              <a:srgbClr val="AE5A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79"/>
          <p:cNvPicPr>
            <a:picLocks noChangeAspect="1"/>
          </p:cNvPicPr>
          <p:nvPr/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8400" y="4400274"/>
            <a:ext cx="293553" cy="293553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40" t="15040" r="11423" b="15762"/>
          <a:stretch/>
        </p:blipFill>
        <p:spPr>
          <a:xfrm rot="554754">
            <a:off x="4428422" y="5026961"/>
            <a:ext cx="345336" cy="307799"/>
          </a:xfrm>
          <a:prstGeom prst="rect">
            <a:avLst/>
          </a:prstGeom>
        </p:spPr>
      </p:pic>
      <p:grpSp>
        <p:nvGrpSpPr>
          <p:cNvPr id="1024" name="Group 1023"/>
          <p:cNvGrpSpPr/>
          <p:nvPr/>
        </p:nvGrpSpPr>
        <p:grpSpPr>
          <a:xfrm>
            <a:off x="4766737" y="4538187"/>
            <a:ext cx="198672" cy="391863"/>
            <a:chOff x="5104408" y="4535625"/>
            <a:chExt cx="198672" cy="391863"/>
          </a:xfrm>
        </p:grpSpPr>
        <p:sp>
          <p:nvSpPr>
            <p:cNvPr id="113" name="Rectangle 112"/>
            <p:cNvSpPr/>
            <p:nvPr/>
          </p:nvSpPr>
          <p:spPr>
            <a:xfrm>
              <a:off x="5104408" y="4535625"/>
              <a:ext cx="198672" cy="9658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5104408" y="4634050"/>
              <a:ext cx="198672" cy="9658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5104408" y="4732475"/>
              <a:ext cx="198672" cy="9658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5104408" y="4830899"/>
              <a:ext cx="198672" cy="9658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30" name="Picture 1029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0179" y="5034635"/>
            <a:ext cx="444919" cy="333220"/>
          </a:xfrm>
          <a:prstGeom prst="rect">
            <a:avLst/>
          </a:prstGeom>
        </p:spPr>
      </p:pic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10361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Challenges</a:t>
            </a:r>
            <a:endParaRPr lang="en-US" sz="800" dirty="0"/>
          </a:p>
        </p:txBody>
      </p:sp>
      <p:pic>
        <p:nvPicPr>
          <p:cNvPr id="1031" name="Picture 1030"/>
          <p:cNvPicPr>
            <a:picLocks noChangeAspect="1"/>
          </p:cNvPicPr>
          <p:nvPr/>
        </p:nvPicPr>
        <p:blipFill rotWithShape="1"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313" t="3250" r="16249" b="4499"/>
          <a:stretch/>
        </p:blipFill>
        <p:spPr>
          <a:xfrm rot="2349559" flipH="1">
            <a:off x="4239551" y="3262991"/>
            <a:ext cx="276770" cy="390174"/>
          </a:xfrm>
          <a:prstGeom prst="rect">
            <a:avLst/>
          </a:prstGeom>
        </p:spPr>
      </p:pic>
      <p:pic>
        <p:nvPicPr>
          <p:cNvPr id="1032" name="Picture 1031"/>
          <p:cNvPicPr>
            <a:picLocks noChangeAspect="1"/>
          </p:cNvPicPr>
          <p:nvPr/>
        </p:nvPicPr>
        <p:blipFill rotWithShape="1"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" b="8801"/>
          <a:stretch/>
        </p:blipFill>
        <p:spPr>
          <a:xfrm>
            <a:off x="4699677" y="3259948"/>
            <a:ext cx="281631" cy="285460"/>
          </a:xfrm>
          <a:prstGeom prst="rect">
            <a:avLst/>
          </a:prstGeom>
        </p:spPr>
      </p:pic>
      <p:pic>
        <p:nvPicPr>
          <p:cNvPr id="1033" name="Picture 1032"/>
          <p:cNvPicPr>
            <a:picLocks noChangeAspect="1"/>
          </p:cNvPicPr>
          <p:nvPr/>
        </p:nvPicPr>
        <p:blipFill rotWithShape="1">
          <a:blip r:embed="rId38"/>
          <a:srcRect l="8682" r="8568" b="15217"/>
          <a:stretch/>
        </p:blipFill>
        <p:spPr>
          <a:xfrm>
            <a:off x="4354906" y="3960577"/>
            <a:ext cx="400341" cy="271437"/>
          </a:xfrm>
          <a:prstGeom prst="rect">
            <a:avLst/>
          </a:prstGeom>
        </p:spPr>
      </p:pic>
      <p:pic>
        <p:nvPicPr>
          <p:cNvPr id="1034" name="Picture 1033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788679" y="3951570"/>
            <a:ext cx="264358" cy="335746"/>
          </a:xfrm>
          <a:prstGeom prst="rect">
            <a:avLst/>
          </a:prstGeom>
        </p:spPr>
      </p:pic>
      <p:pic>
        <p:nvPicPr>
          <p:cNvPr id="1035" name="Picture 1034"/>
          <p:cNvPicPr>
            <a:picLocks noChangeAspect="1"/>
          </p:cNvPicPr>
          <p:nvPr/>
        </p:nvPicPr>
        <p:blipFill>
          <a:blip r:embed="rId4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0874" y="3931229"/>
            <a:ext cx="540488" cy="346848"/>
          </a:xfrm>
          <a:prstGeom prst="rect">
            <a:avLst/>
          </a:prstGeom>
        </p:spPr>
      </p:pic>
      <p:pic>
        <p:nvPicPr>
          <p:cNvPr id="1036" name="Picture 1035"/>
          <p:cNvPicPr>
            <a:picLocks noChangeAspect="1"/>
          </p:cNvPicPr>
          <p:nvPr/>
        </p:nvPicPr>
        <p:blipFill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1101" y="3212506"/>
            <a:ext cx="348383" cy="348383"/>
          </a:xfrm>
          <a:prstGeom prst="rect">
            <a:avLst/>
          </a:prstGeom>
        </p:spPr>
      </p:pic>
      <p:pic>
        <p:nvPicPr>
          <p:cNvPr id="1037" name="Picture 1036"/>
          <p:cNvPicPr>
            <a:picLocks noChangeAspect="1"/>
          </p:cNvPicPr>
          <p:nvPr/>
        </p:nvPicPr>
        <p:blipFill rotWithShape="1">
          <a:blip r:embed="rId4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9515" r="5916"/>
          <a:stretch/>
        </p:blipFill>
        <p:spPr>
          <a:xfrm>
            <a:off x="2110706" y="3643197"/>
            <a:ext cx="456847" cy="360006"/>
          </a:xfrm>
          <a:prstGeom prst="rect">
            <a:avLst/>
          </a:prstGeom>
        </p:spPr>
      </p:pic>
      <p:pic>
        <p:nvPicPr>
          <p:cNvPr id="1038" name="Picture 1037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194419" y="3460847"/>
            <a:ext cx="337495" cy="337495"/>
          </a:xfrm>
          <a:prstGeom prst="rect">
            <a:avLst/>
          </a:prstGeom>
        </p:spPr>
      </p:pic>
      <p:pic>
        <p:nvPicPr>
          <p:cNvPr id="1039" name="Picture 1038"/>
          <p:cNvPicPr>
            <a:picLocks noChangeAspect="1"/>
          </p:cNvPicPr>
          <p:nvPr/>
        </p:nvPicPr>
        <p:blipFill rotWithShape="1">
          <a:blip r:embed="rId44"/>
          <a:srcRect l="19064" t="23771" r="19158" b="21091"/>
          <a:stretch/>
        </p:blipFill>
        <p:spPr>
          <a:xfrm>
            <a:off x="1793527" y="3988215"/>
            <a:ext cx="276301" cy="246601"/>
          </a:xfrm>
          <a:prstGeom prst="rect">
            <a:avLst/>
          </a:prstGeom>
        </p:spPr>
      </p:pic>
      <p:pic>
        <p:nvPicPr>
          <p:cNvPr id="1041" name="Picture 1040"/>
          <p:cNvPicPr>
            <a:picLocks noChangeAspect="1"/>
          </p:cNvPicPr>
          <p:nvPr/>
        </p:nvPicPr>
        <p:blipFill rotWithShape="1"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475" t="10301" r="11475" b="11328"/>
          <a:stretch/>
        </p:blipFill>
        <p:spPr>
          <a:xfrm rot="21044293">
            <a:off x="1842732" y="2887118"/>
            <a:ext cx="388068" cy="394720"/>
          </a:xfrm>
          <a:prstGeom prst="rect">
            <a:avLst/>
          </a:prstGeom>
        </p:spPr>
      </p:pic>
      <p:pic>
        <p:nvPicPr>
          <p:cNvPr id="1042" name="Picture 1041"/>
          <p:cNvPicPr>
            <a:picLocks noChangeAspect="1"/>
          </p:cNvPicPr>
          <p:nvPr/>
        </p:nvPicPr>
        <p:blipFill rotWithShape="1">
          <a:blip r:embed="rId46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2632" r="3459" b="6796"/>
          <a:stretch/>
        </p:blipFill>
        <p:spPr>
          <a:xfrm>
            <a:off x="1053464" y="2112791"/>
            <a:ext cx="348615" cy="428479"/>
          </a:xfrm>
          <a:prstGeom prst="rect">
            <a:avLst/>
          </a:prstGeom>
        </p:spPr>
      </p:pic>
      <p:pic>
        <p:nvPicPr>
          <p:cNvPr id="1044" name="Picture 1043"/>
          <p:cNvPicPr>
            <a:picLocks noChangeAspect="1"/>
          </p:cNvPicPr>
          <p:nvPr/>
        </p:nvPicPr>
        <p:blipFill rotWithShape="1"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898" b="9744"/>
          <a:stretch/>
        </p:blipFill>
        <p:spPr>
          <a:xfrm>
            <a:off x="1925457" y="2065033"/>
            <a:ext cx="275165" cy="426620"/>
          </a:xfrm>
          <a:prstGeom prst="rect">
            <a:avLst/>
          </a:prstGeom>
        </p:spPr>
      </p:pic>
      <p:pic>
        <p:nvPicPr>
          <p:cNvPr id="1047" name="Picture 1046"/>
          <p:cNvPicPr>
            <a:picLocks noChangeAspect="1"/>
          </p:cNvPicPr>
          <p:nvPr/>
        </p:nvPicPr>
        <p:blipFill rotWithShape="1">
          <a:blip r:embed="rId48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4757" t="4359" r="4321" b="8636"/>
          <a:stretch/>
        </p:blipFill>
        <p:spPr>
          <a:xfrm>
            <a:off x="2459480" y="2245199"/>
            <a:ext cx="443287" cy="313221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132996" y="2210737"/>
            <a:ext cx="285725" cy="285725"/>
          </a:xfrm>
          <a:prstGeom prst="rect">
            <a:avLst/>
          </a:prstGeom>
        </p:spPr>
      </p:pic>
      <p:pic>
        <p:nvPicPr>
          <p:cNvPr id="1050" name="Picture 1049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3012445" y="2890339"/>
            <a:ext cx="253188" cy="284169"/>
          </a:xfrm>
          <a:prstGeom prst="rect">
            <a:avLst/>
          </a:prstGeom>
        </p:spPr>
      </p:pic>
      <p:pic>
        <p:nvPicPr>
          <p:cNvPr id="1051" name="Picture 1050"/>
          <p:cNvPicPr>
            <a:picLocks noChangeAspect="1"/>
          </p:cNvPicPr>
          <p:nvPr/>
        </p:nvPicPr>
        <p:blipFill rotWithShape="1">
          <a:blip r:embed="rId5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770" t="4876" r="9279" b="13435"/>
          <a:stretch/>
        </p:blipFill>
        <p:spPr>
          <a:xfrm>
            <a:off x="3615951" y="2903312"/>
            <a:ext cx="195769" cy="197554"/>
          </a:xfrm>
          <a:prstGeom prst="rect">
            <a:avLst/>
          </a:prstGeom>
        </p:spPr>
      </p:pic>
      <p:pic>
        <p:nvPicPr>
          <p:cNvPr id="1052" name="Picture 1051"/>
          <p:cNvPicPr>
            <a:picLocks noChangeAspect="1"/>
          </p:cNvPicPr>
          <p:nvPr/>
        </p:nvPicPr>
        <p:blipFill>
          <a:blip r:embed="rId5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5654" y="2277533"/>
            <a:ext cx="328731" cy="331505"/>
          </a:xfrm>
          <a:prstGeom prst="rect">
            <a:avLst/>
          </a:prstGeom>
        </p:spPr>
      </p:pic>
      <p:pic>
        <p:nvPicPr>
          <p:cNvPr id="1053" name="Picture 1052"/>
          <p:cNvPicPr>
            <a:picLocks noChangeAspect="1"/>
          </p:cNvPicPr>
          <p:nvPr/>
        </p:nvPicPr>
        <p:blipFill>
          <a:blip r:embed="rId5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4343" y="2288346"/>
            <a:ext cx="348284" cy="348284"/>
          </a:xfrm>
          <a:prstGeom prst="rect">
            <a:avLst/>
          </a:prstGeom>
        </p:spPr>
      </p:pic>
      <p:pic>
        <p:nvPicPr>
          <p:cNvPr id="1054" name="Picture 1053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4223716" y="2817545"/>
            <a:ext cx="415042" cy="232914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3199" y="2768528"/>
            <a:ext cx="444919" cy="333220"/>
          </a:xfrm>
          <a:prstGeom prst="rect">
            <a:avLst/>
          </a:prstGeom>
        </p:spPr>
      </p:pic>
      <p:sp>
        <p:nvSpPr>
          <p:cNvPr id="275" name="TextBox 274"/>
          <p:cNvSpPr txBox="1"/>
          <p:nvPr/>
        </p:nvSpPr>
        <p:spPr>
          <a:xfrm>
            <a:off x="2082049" y="995028"/>
            <a:ext cx="1952151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Computer Science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Gaming</a:t>
            </a:r>
          </a:p>
          <a:p>
            <a:r>
              <a:rPr lang="en-GB" sz="1000" b="1" dirty="0" smtClean="0">
                <a:solidFill>
                  <a:schemeClr val="bg1"/>
                </a:solidFill>
              </a:rPr>
              <a:t>IT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76" name="TextBox 275"/>
          <p:cNvSpPr txBox="1"/>
          <p:nvPr/>
        </p:nvSpPr>
        <p:spPr>
          <a:xfrm>
            <a:off x="2075674" y="1494024"/>
            <a:ext cx="1943375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schemeClr val="bg1"/>
                </a:solidFill>
              </a:rPr>
              <a:t>Programmer, Cyber Security, Analyst, Databases, Business, Research, Networking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245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46" name="Block Arc 245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3442</TotalTime>
  <Words>199</Words>
  <Application>Microsoft Office PowerPoint</Application>
  <PresentationFormat>A4 Paper (210x297 mm)</PresentationFormat>
  <Paragraphs>149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BruceOldStyle BT</vt:lpstr>
      <vt:lpstr>Calibri</vt:lpstr>
      <vt:lpstr>Calibri Light</vt:lpstr>
      <vt:lpstr>Times New Roman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389</cp:revision>
  <cp:lastPrinted>2022-04-07T15:27:00Z</cp:lastPrinted>
  <dcterms:created xsi:type="dcterms:W3CDTF">2019-10-28T16:02:33Z</dcterms:created>
  <dcterms:modified xsi:type="dcterms:W3CDTF">2022-06-08T16:02:53Z</dcterms:modified>
</cp:coreProperties>
</file>